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4" d="100"/>
          <a:sy n="84" d="100"/>
        </p:scale>
        <p:origin x="70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ru-RU" sz="4400" b="0" strike="noStrike" spc="-1"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5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ru-RU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6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7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ru-RU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AD6C7DED-F40B-4E13-B31B-8A57C0059F30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sldNum" idx="7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1EB0FC21-DCBC-4F0D-B0F0-2688AB383781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73A0FDC-F1C4-4092-8DBE-0827F54511BE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792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252792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EAE2582-A1C7-4CA8-95F2-A4473C525957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23336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2133360" y="1825560"/>
            <a:ext cx="123336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23336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2133360" y="4098240"/>
            <a:ext cx="123336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CD6B850-673C-4D3C-BD0D-2155C8AE691D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8136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8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1692720" y="1825560"/>
            <a:ext cx="8136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8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2547360" y="1825560"/>
            <a:ext cx="8136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8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8136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8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1692720" y="4098240"/>
            <a:ext cx="8136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8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2547360" y="4098240"/>
            <a:ext cx="8136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8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0D361E7-B227-49BA-BC31-31205DC9132A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2527920" cy="435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B01563F-5E7D-4AC1-8DA5-14A7A371CBBC}" type="slidenum">
              <a:t>‹#›</a:t>
            </a:fld>
            <a:endParaRPr/>
          </a:p>
        </p:txBody>
      </p:sp>
      <p:sp>
        <p:nvSpPr>
          <p:cNvPr id="2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7920" cy="435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853550A-991E-4D57-9289-9FA1B3FAE10B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233360" cy="435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2133360" y="1825560"/>
            <a:ext cx="1233360" cy="435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C9D680C-BA5B-4A58-882A-C58EEEB9A8C2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DE52105-6AB5-4241-BF9A-05CAF9AE0664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4880" cy="6142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2187217-3690-44EB-9DB5-204A01EB33B8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23336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2133360" y="1825560"/>
            <a:ext cx="1233360" cy="435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23336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711E8E8-A9B2-4EA8-9FEC-21825AB9EDB2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233360" cy="435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2133360" y="1825560"/>
            <a:ext cx="123336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2133360" y="4098240"/>
            <a:ext cx="123336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EB6B941-5BEF-45BB-9B41-74C288A1A01E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23336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2133360" y="1825560"/>
            <a:ext cx="123336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252792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7669C31-78E8-43DC-B290-A885EA945134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7920" cy="435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Седьмой уровень структуры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7920" cy="435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Седьмой уровень структуры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defRPr lang="ru-RU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ru-RU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D314EB9E-E01A-4593-A79A-DEE52081E878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313560" y="180360"/>
            <a:ext cx="11529360" cy="965160"/>
          </a:xfrm>
          <a:prstGeom prst="rect">
            <a:avLst/>
          </a:prstGeom>
          <a:solidFill>
            <a:srgbClr val="B4C7E7"/>
          </a:solidFill>
          <a:ln w="0">
            <a:solidFill>
              <a:srgbClr val="2E75B6"/>
            </a:solidFill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ru-RU" sz="2400" b="1" strike="noStrike" spc="-1" dirty="0">
                <a:solidFill>
                  <a:srgbClr val="000000"/>
                </a:solidFill>
                <a:latin typeface="Times New Roman"/>
              </a:rPr>
              <a:t>Памятка о поведении при угрозе нападения собаки</a:t>
            </a:r>
            <a:endParaRPr lang="ru-RU" sz="2400" b="1" strike="noStrike" spc="-1" dirty="0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313560" y="1358640"/>
            <a:ext cx="7606080" cy="5059080"/>
          </a:xfrm>
          <a:prstGeom prst="rect">
            <a:avLst/>
          </a:prstGeom>
          <a:noFill/>
          <a:ln w="0">
            <a:solidFill>
              <a:srgbClr val="2E75B6"/>
            </a:solidFill>
          </a:ln>
        </p:spPr>
        <p:txBody>
          <a:bodyPr lIns="0" tIns="0" rIns="0" bIns="0" anchor="t">
            <a:normAutofit fontScale="92500" lnSpcReduction="10000"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buNone/>
            </a:pPr>
            <a:endParaRPr lang="ru-RU" sz="1600" b="0" strike="noStrike" spc="-1" dirty="0">
              <a:latin typeface="Arial"/>
            </a:endParaRPr>
          </a:p>
          <a:p>
            <a:pPr marL="92075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</a:rPr>
              <a:t>1. Стойте спокойно. Страх и агрессия разозлят собаку еще больше</a:t>
            </a:r>
            <a:endParaRPr lang="ru-RU" sz="2000" b="0" strike="noStrike" spc="-1" dirty="0">
              <a:latin typeface="Arial"/>
            </a:endParaRPr>
          </a:p>
          <a:p>
            <a:pPr marL="92075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</a:rPr>
              <a:t>2. Не убегайте от собаки и избегайте зрительного контакта. Медленно отойдите от животного</a:t>
            </a:r>
            <a:endParaRPr lang="ru-RU" sz="2000" b="0" strike="noStrike" spc="-1" dirty="0">
              <a:latin typeface="Arial"/>
            </a:endParaRPr>
          </a:p>
          <a:p>
            <a:pPr marL="92075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</a:rPr>
              <a:t>3. Командным голосом сказать «Сидеть!», «Фу!», «Лежать!»</a:t>
            </a:r>
            <a:endParaRPr lang="ru-RU" sz="2000" b="0" strike="noStrike" spc="-1" dirty="0">
              <a:latin typeface="Arial"/>
            </a:endParaRPr>
          </a:p>
          <a:p>
            <a:pPr marL="92075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Tahoma"/>
              </a:rPr>
              <a:t>4. Защититесь любыми вещами, которые есть при вас. Используйте сумку, коньки, палку или камень в качестве оружия.</a:t>
            </a:r>
            <a:endParaRPr lang="ru-RU" sz="2000" b="0" strike="noStrike" spc="-1" dirty="0">
              <a:latin typeface="Arial"/>
            </a:endParaRPr>
          </a:p>
          <a:p>
            <a:pPr marL="92075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Tahoma"/>
              </a:rPr>
              <a:t>5. Старайтесь целиться в глаза и бейте по горлу ногами</a:t>
            </a:r>
            <a:endParaRPr lang="ru-RU" sz="2000" b="0" strike="noStrike" spc="-1" dirty="0">
              <a:latin typeface="Arial"/>
            </a:endParaRPr>
          </a:p>
          <a:p>
            <a:pPr marL="92075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Tahoma"/>
              </a:rPr>
              <a:t>6. Когда собака нападает, закройте лицо и шею руками</a:t>
            </a:r>
            <a:endParaRPr lang="ru-RU" sz="2000" b="0" strike="noStrike" spc="-1" dirty="0">
              <a:latin typeface="Arial"/>
            </a:endParaRPr>
          </a:p>
          <a:p>
            <a:pPr marL="92075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Tahoma"/>
              </a:rPr>
              <a:t>7. Как можно громче зовите на помощь</a:t>
            </a:r>
            <a:endParaRPr lang="ru-RU" sz="20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Tahoma"/>
              </a:rPr>
              <a:t>	</a:t>
            </a:r>
            <a:endParaRPr lang="ru-RU" sz="1600" b="0" strike="noStrike" spc="-1" dirty="0">
              <a:latin typeface="Arial"/>
            </a:endParaRPr>
          </a:p>
        </p:txBody>
      </p:sp>
      <p:pic>
        <p:nvPicPr>
          <p:cNvPr id="50" name="Объект 4"/>
          <p:cNvPicPr/>
          <p:nvPr/>
        </p:nvPicPr>
        <p:blipFill>
          <a:blip r:embed="rId3"/>
          <a:stretch/>
        </p:blipFill>
        <p:spPr>
          <a:xfrm>
            <a:off x="8361720" y="1358640"/>
            <a:ext cx="3291120" cy="2019600"/>
          </a:xfrm>
          <a:prstGeom prst="rect">
            <a:avLst/>
          </a:prstGeom>
          <a:ln w="0">
            <a:noFill/>
          </a:ln>
        </p:spPr>
      </p:pic>
      <p:pic>
        <p:nvPicPr>
          <p:cNvPr id="51" name="Рисунок 6"/>
          <p:cNvPicPr/>
          <p:nvPr/>
        </p:nvPicPr>
        <p:blipFill>
          <a:blip r:embed="rId4"/>
          <a:stretch/>
        </p:blipFill>
        <p:spPr>
          <a:xfrm>
            <a:off x="8250120" y="3591360"/>
            <a:ext cx="3456720" cy="25200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102</Words>
  <Application>Microsoft Office PowerPoint</Application>
  <PresentationFormat>Широкоэкранный</PresentationFormat>
  <Paragraphs>11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DejaVu Sans</vt:lpstr>
      <vt:lpstr>Symbol</vt:lpstr>
      <vt:lpstr>Tahoma</vt:lpstr>
      <vt:lpstr>Times New Roman</vt:lpstr>
      <vt:lpstr>Wingdings</vt:lpstr>
      <vt:lpstr>Office Theme</vt:lpstr>
      <vt:lpstr>Памятка о поведении при угрозе нападения собаки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о правилах поведения при угрозе нападения  беспризорных животных</dc:title>
  <dc:subject/>
  <dc:creator>Ноттосова Вероника Дмитриевна</dc:creator>
  <dc:description/>
  <cp:lastModifiedBy>User</cp:lastModifiedBy>
  <cp:revision>9</cp:revision>
  <dcterms:created xsi:type="dcterms:W3CDTF">2022-05-26T07:00:23Z</dcterms:created>
  <dcterms:modified xsi:type="dcterms:W3CDTF">2024-10-25T02:53:37Z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Широкоэкранный</vt:lpwstr>
  </property>
  <property fmtid="{D5CDD505-2E9C-101B-9397-08002B2CF9AE}" pid="4" name="Slides">
    <vt:i4>1</vt:i4>
  </property>
</Properties>
</file>