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65"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Lst>
  <p:sldSz cx="12192000" cy="6858000"/>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a:noFill/>
          <a:ln w="0">
            <a:noFill/>
          </a:ln>
        </p:spPr>
        <p:txBody>
          <a:bodyPr lIns="0" tIns="0" rIns="0" bIns="0" anchor="ctr">
            <a:spAutoFit/>
          </a:bodyPr>
          <a:lstStyle/>
          <a:p>
            <a:pPr indent="0">
              <a:buNone/>
            </a:pPr>
            <a:endParaRPr lang="ru-RU" sz="1800" b="0" u="none" strike="noStrike">
              <a:solidFill>
                <a:schemeClr val="lt1"/>
              </a:solidFill>
              <a:effectLst/>
              <a:uFillTx/>
              <a:latin typeface="Century Gothic"/>
            </a:endParaRPr>
          </a:p>
        </p:txBody>
      </p:sp>
      <p:sp>
        <p:nvSpPr>
          <p:cNvPr id="18" name="PlaceHolder 2"/>
          <p:cNvSpPr>
            <a:spLocks noGrp="1"/>
          </p:cNvSpPr>
          <p:nvPr>
            <p:ph type="subTitle"/>
          </p:nvPr>
        </p:nvSpPr>
        <p:spPr>
          <a:xfrm>
            <a:off x="609480" y="1604520"/>
            <a:ext cx="10972440" cy="3977280"/>
          </a:xfrm>
          <a:prstGeom prst="rect">
            <a:avLst/>
          </a:prstGeom>
          <a:noFill/>
          <a:ln w="0">
            <a:noFill/>
          </a:ln>
        </p:spPr>
        <p:txBody>
          <a:bodyPr lIns="0" tIns="0" rIns="0" bIns="0" anchor="ctr">
            <a:spAutoFit/>
          </a:bodyPr>
          <a:lstStyle/>
          <a:p>
            <a:pPr indent="0" algn="ctr">
              <a:buNone/>
            </a:pPr>
            <a:endParaRPr lang="ru-RU" sz="3200" b="0" u="none" strike="noStrike">
              <a:solidFill>
                <a:srgbClr val="FFFFFF"/>
              </a:solidFill>
              <a:effectLst/>
              <a:uFillTx/>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8F2D7E02-6CAB-4E60-9DC5-431EC19BFCD7}"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gradFill rotWithShape="0">
          <a:gsLst>
            <a:gs pos="10000">
              <a:srgbClr val="6BD1EC"/>
            </a:gs>
            <a:gs pos="100000">
              <a:srgbClr val="06588E"/>
            </a:gs>
          </a:gsLst>
          <a:lin ang="6120000"/>
        </a:gradFill>
        <a:effectLst/>
      </p:bgPr>
    </p:bg>
    <p:spTree>
      <p:nvGrpSpPr>
        <p:cNvPr id="1" name=""/>
        <p:cNvGrpSpPr/>
        <p:nvPr/>
      </p:nvGrpSpPr>
      <p:grpSpPr>
        <a:xfrm>
          <a:off x="0" y="0"/>
          <a:ext cx="0" cy="0"/>
          <a:chOff x="0" y="0"/>
          <a:chExt cx="0" cy="0"/>
        </a:xfrm>
      </p:grpSpPr>
      <p:grpSp>
        <p:nvGrpSpPr>
          <p:cNvPr id="115" name="Group 6"/>
          <p:cNvGrpSpPr/>
          <p:nvPr/>
        </p:nvGrpSpPr>
        <p:grpSpPr>
          <a:xfrm>
            <a:off x="9206640" y="2963160"/>
            <a:ext cx="2981880" cy="3209040"/>
            <a:chOff x="9206640" y="2963160"/>
            <a:chExt cx="2981880" cy="3209040"/>
          </a:xfrm>
        </p:grpSpPr>
        <p:cxnSp>
          <p:nvCxnSpPr>
            <p:cNvPr id="116" name="Straight Connector 7"/>
            <p:cNvCxnSpPr/>
            <p:nvPr/>
          </p:nvCxnSpPr>
          <p:spPr>
            <a:xfrm flipH="1">
              <a:off x="11275920" y="2963160"/>
              <a:ext cx="912960" cy="913320"/>
            </a:xfrm>
            <a:prstGeom prst="straightConnector1">
              <a:avLst/>
            </a:prstGeom>
            <a:ln w="9525" cap="rnd">
              <a:solidFill>
                <a:srgbClr val="FFFFFF"/>
              </a:solidFill>
              <a:round/>
            </a:ln>
          </p:spPr>
        </p:cxnSp>
        <p:cxnSp>
          <p:nvCxnSpPr>
            <p:cNvPr id="117" name="Straight Connector 8"/>
            <p:cNvCxnSpPr/>
            <p:nvPr/>
          </p:nvCxnSpPr>
          <p:spPr>
            <a:xfrm flipH="1">
              <a:off x="9206640" y="3190320"/>
              <a:ext cx="2982240" cy="2982240"/>
            </a:xfrm>
            <a:prstGeom prst="straightConnector1">
              <a:avLst/>
            </a:prstGeom>
            <a:ln w="9525" cap="rnd">
              <a:solidFill>
                <a:srgbClr val="FFFFFF"/>
              </a:solidFill>
              <a:round/>
            </a:ln>
          </p:spPr>
        </p:cxnSp>
        <p:cxnSp>
          <p:nvCxnSpPr>
            <p:cNvPr id="118" name="Straight Connector 9"/>
            <p:cNvCxnSpPr/>
            <p:nvPr/>
          </p:nvCxnSpPr>
          <p:spPr>
            <a:xfrm flipH="1">
              <a:off x="10292040" y="3285000"/>
              <a:ext cx="1896840" cy="1896840"/>
            </a:xfrm>
            <a:prstGeom prst="straightConnector1">
              <a:avLst/>
            </a:prstGeom>
            <a:ln w="9525" cap="rnd">
              <a:solidFill>
                <a:srgbClr val="FFFFFF"/>
              </a:solidFill>
              <a:round/>
            </a:ln>
          </p:spPr>
        </p:cxnSp>
        <p:cxnSp>
          <p:nvCxnSpPr>
            <p:cNvPr id="119" name="Straight Connector 10"/>
            <p:cNvCxnSpPr/>
            <p:nvPr/>
          </p:nvCxnSpPr>
          <p:spPr>
            <a:xfrm flipH="1">
              <a:off x="10442880" y="3130920"/>
              <a:ext cx="1746000" cy="1746000"/>
            </a:xfrm>
            <a:prstGeom prst="straightConnector1">
              <a:avLst/>
            </a:prstGeom>
            <a:ln w="28575" cap="rnd">
              <a:solidFill>
                <a:srgbClr val="FFFFFF"/>
              </a:solidFill>
              <a:round/>
            </a:ln>
          </p:spPr>
        </p:cxnSp>
        <p:cxnSp>
          <p:nvCxnSpPr>
            <p:cNvPr id="120" name="Straight Connector 11"/>
            <p:cNvCxnSpPr/>
            <p:nvPr/>
          </p:nvCxnSpPr>
          <p:spPr>
            <a:xfrm flipH="1">
              <a:off x="10918800" y="3682800"/>
              <a:ext cx="1270080" cy="1270440"/>
            </a:xfrm>
            <a:prstGeom prst="straightConnector1">
              <a:avLst/>
            </a:prstGeom>
            <a:ln w="28575" cap="rnd">
              <a:solidFill>
                <a:srgbClr val="FFFFFF"/>
              </a:solidFill>
              <a:round/>
            </a:ln>
          </p:spPr>
        </p:cxnSp>
      </p:grpSp>
      <p:sp>
        <p:nvSpPr>
          <p:cNvPr id="121" name="PlaceHolder 1"/>
          <p:cNvSpPr>
            <a:spLocks noGrp="1"/>
          </p:cNvSpPr>
          <p:nvPr>
            <p:ph type="title"/>
          </p:nvPr>
        </p:nvSpPr>
        <p:spPr>
          <a:xfrm>
            <a:off x="684360" y="4487400"/>
            <a:ext cx="8534160" cy="1506600"/>
          </a:xfrm>
          <a:prstGeom prst="rect">
            <a:avLst/>
          </a:prstGeom>
          <a:noFill/>
          <a:ln w="0">
            <a:noFill/>
          </a:ln>
        </p:spPr>
        <p:txBody>
          <a:bodyPr lIns="91440" tIns="45720" rIns="91440" bIns="45720" anchor="ctr">
            <a:noAutofit/>
          </a:bodyPr>
          <a:lstStyle/>
          <a:p>
            <a:pPr indent="0" defTabSz="457200">
              <a:lnSpc>
                <a:spcPct val="100000"/>
              </a:lnSpc>
              <a:buNone/>
            </a:pPr>
            <a:r>
              <a:rPr lang="ru-RU" sz="3600" b="0" u="none" strike="noStrike" cap="all">
                <a:solidFill>
                  <a:schemeClr val="lt1"/>
                </a:solidFill>
                <a:effectLst/>
                <a:uFillTx/>
                <a:latin typeface="Century Gothic"/>
              </a:rPr>
              <a:t>Образец заголовка</a:t>
            </a:r>
            <a:endParaRPr lang="ru-RU" sz="3600" b="0" u="none" strike="noStrike">
              <a:solidFill>
                <a:schemeClr val="lt1"/>
              </a:solidFill>
              <a:effectLst/>
              <a:uFillTx/>
              <a:latin typeface="Century Gothic"/>
            </a:endParaRPr>
          </a:p>
        </p:txBody>
      </p:sp>
      <p:sp>
        <p:nvSpPr>
          <p:cNvPr id="122" name="PlaceHolder 2"/>
          <p:cNvSpPr>
            <a:spLocks noGrp="1"/>
          </p:cNvSpPr>
          <p:nvPr>
            <p:ph type="body"/>
          </p:nvPr>
        </p:nvSpPr>
        <p:spPr>
          <a:xfrm>
            <a:off x="684360" y="685800"/>
            <a:ext cx="8534160" cy="3614760"/>
          </a:xfrm>
          <a:prstGeom prst="rect">
            <a:avLst/>
          </a:prstGeom>
          <a:noFill/>
          <a:ln w="0">
            <a:noFill/>
          </a:ln>
        </p:spPr>
        <p:txBody>
          <a:bodyPr lIns="91440" tIns="45720" rIns="91440" bIns="45720" anchor="ctr">
            <a:noAutofit/>
          </a:bodyPr>
          <a:lstStyle/>
          <a:p>
            <a:pPr marL="285840" indent="-285840" defTabSz="457200">
              <a:lnSpc>
                <a:spcPct val="100000"/>
              </a:lnSpc>
              <a:spcBef>
                <a:spcPts val="400"/>
              </a:spcBef>
              <a:spcAft>
                <a:spcPts val="601"/>
              </a:spcAft>
              <a:buClr>
                <a:srgbClr val="FFFFFF"/>
              </a:buClr>
              <a:buSzPct val="80000"/>
              <a:buFont typeface="Wingdings 3" charset="2"/>
              <a:buChar char=""/>
            </a:pPr>
            <a:r>
              <a:rPr lang="ru-RU" sz="2000" b="0" u="none" strike="noStrike">
                <a:solidFill>
                  <a:schemeClr val="dk2">
                    <a:lumMod val="75000"/>
                  </a:schemeClr>
                </a:solidFill>
                <a:effectLst/>
                <a:uFillTx/>
                <a:latin typeface="Century Gothic"/>
              </a:rPr>
              <a:t>Образец текста</a:t>
            </a:r>
          </a:p>
          <a:p>
            <a:pPr marL="743040" lvl="1" indent="-285840" defTabSz="457200">
              <a:lnSpc>
                <a:spcPct val="100000"/>
              </a:lnSpc>
              <a:spcBef>
                <a:spcPts val="360"/>
              </a:spcBef>
              <a:spcAft>
                <a:spcPts val="601"/>
              </a:spcAft>
              <a:buClr>
                <a:srgbClr val="FFFFFF"/>
              </a:buClr>
              <a:buSzPct val="80000"/>
              <a:buFont typeface="Wingdings 3" charset="2"/>
              <a:buChar char=""/>
            </a:pPr>
            <a:r>
              <a:rPr lang="ru-RU" sz="1800" b="0" u="none" strike="noStrike">
                <a:solidFill>
                  <a:schemeClr val="dk2">
                    <a:lumMod val="75000"/>
                  </a:schemeClr>
                </a:solidFill>
                <a:effectLst/>
                <a:uFillTx/>
                <a:latin typeface="Century Gothic"/>
              </a:rPr>
              <a:t>Второй уровень</a:t>
            </a:r>
          </a:p>
          <a:p>
            <a:pPr marL="1200240" lvl="2" indent="-285840" defTabSz="457200">
              <a:lnSpc>
                <a:spcPct val="100000"/>
              </a:lnSpc>
              <a:spcBef>
                <a:spcPts val="320"/>
              </a:spcBef>
              <a:spcAft>
                <a:spcPts val="601"/>
              </a:spcAft>
              <a:buClr>
                <a:srgbClr val="FFFFFF"/>
              </a:buClr>
              <a:buSzPct val="80000"/>
              <a:buFont typeface="Wingdings 3" charset="2"/>
              <a:buChar char=""/>
            </a:pPr>
            <a:r>
              <a:rPr lang="ru-RU" sz="1600" b="0" u="none" strike="noStrike">
                <a:solidFill>
                  <a:schemeClr val="dk2">
                    <a:lumMod val="75000"/>
                  </a:schemeClr>
                </a:solidFill>
                <a:effectLst/>
                <a:uFillTx/>
                <a:latin typeface="Century Gothic"/>
              </a:rPr>
              <a:t>Третий уровень</a:t>
            </a:r>
          </a:p>
          <a:p>
            <a:pPr marL="1542960" lvl="3" indent="-171360" defTabSz="457200">
              <a:lnSpc>
                <a:spcPct val="100000"/>
              </a:lnSpc>
              <a:spcBef>
                <a:spcPts val="281"/>
              </a:spcBef>
              <a:spcAft>
                <a:spcPts val="601"/>
              </a:spcAft>
              <a:buClr>
                <a:srgbClr val="FFFFFF"/>
              </a:buClr>
              <a:buSzPct val="80000"/>
              <a:buFont typeface="Wingdings 3" charset="2"/>
              <a:buChar char=""/>
            </a:pPr>
            <a:r>
              <a:rPr lang="ru-RU" sz="1400" b="0" u="none" strike="noStrike">
                <a:solidFill>
                  <a:schemeClr val="dk2">
                    <a:lumMod val="75000"/>
                  </a:schemeClr>
                </a:solidFill>
                <a:effectLst/>
                <a:uFillTx/>
                <a:latin typeface="Century Gothic"/>
              </a:rPr>
              <a:t>Четвертый уровень</a:t>
            </a:r>
          </a:p>
          <a:p>
            <a:pPr marL="2000160" lvl="4" indent="-171360" defTabSz="457200">
              <a:lnSpc>
                <a:spcPct val="100000"/>
              </a:lnSpc>
              <a:spcBef>
                <a:spcPts val="281"/>
              </a:spcBef>
              <a:spcAft>
                <a:spcPts val="601"/>
              </a:spcAft>
              <a:buClr>
                <a:srgbClr val="FFFFFF"/>
              </a:buClr>
              <a:buSzPct val="80000"/>
              <a:buFont typeface="Wingdings 3" charset="2"/>
              <a:buChar char=""/>
            </a:pPr>
            <a:r>
              <a:rPr lang="ru-RU" sz="1400" b="0" u="none" strike="noStrike">
                <a:solidFill>
                  <a:schemeClr val="dk2">
                    <a:lumMod val="75000"/>
                  </a:schemeClr>
                </a:solidFill>
                <a:effectLst/>
                <a:uFillTx/>
                <a:latin typeface="Century Gothic"/>
              </a:rPr>
              <a:t>Пятый уровень</a:t>
            </a:r>
          </a:p>
        </p:txBody>
      </p:sp>
      <p:sp>
        <p:nvSpPr>
          <p:cNvPr id="123" name="PlaceHolder 3"/>
          <p:cNvSpPr>
            <a:spLocks noGrp="1"/>
          </p:cNvSpPr>
          <p:nvPr>
            <p:ph type="dt" idx="28"/>
          </p:nvPr>
        </p:nvSpPr>
        <p:spPr>
          <a:xfrm>
            <a:off x="9904320" y="6172200"/>
            <a:ext cx="1599840" cy="364680"/>
          </a:xfrm>
          <a:prstGeom prst="rect">
            <a:avLst/>
          </a:prstGeom>
          <a:noFill/>
          <a:ln w="0">
            <a:noFill/>
          </a:ln>
        </p:spPr>
        <p:txBody>
          <a:bodyPr lIns="91440" tIns="45720" rIns="91440" bIns="45720" anchor="t">
            <a:noAutofit/>
          </a:bodyPr>
          <a:lstStyle>
            <a:lvl1pPr indent="0" algn="r" defTabSz="914400">
              <a:lnSpc>
                <a:spcPct val="100000"/>
              </a:lnSpc>
              <a:buNone/>
              <a:defRPr lang="ru-RU" sz="1000" b="0" u="none" strike="noStrike">
                <a:solidFill>
                  <a:schemeClr val="dk2">
                    <a:lumMod val="50000"/>
                  </a:schemeClr>
                </a:solidFill>
                <a:effectLst/>
                <a:uFillTx/>
                <a:latin typeface="Century Gothic"/>
              </a:defRPr>
            </a:lvl1pPr>
          </a:lstStyle>
          <a:p>
            <a:pPr indent="0" algn="r" defTabSz="914400">
              <a:lnSpc>
                <a:spcPct val="100000"/>
              </a:lnSpc>
              <a:buNone/>
            </a:pPr>
            <a:r>
              <a:rPr lang="ru-RU" sz="1000" b="0" u="none" strike="noStrike">
                <a:solidFill>
                  <a:schemeClr val="dk2">
                    <a:lumMod val="50000"/>
                  </a:schemeClr>
                </a:solidFill>
                <a:effectLst/>
                <a:uFillTx/>
                <a:latin typeface="Century Gothic"/>
              </a:rPr>
              <a:t>&lt;дата/время&gt;</a:t>
            </a:r>
            <a:endParaRPr lang="ru-RU" sz="1000" b="0" u="none" strike="noStrike">
              <a:solidFill>
                <a:srgbClr val="FFFFFF"/>
              </a:solidFill>
              <a:effectLst/>
              <a:uFillTx/>
              <a:latin typeface="Times New Roman"/>
            </a:endParaRPr>
          </a:p>
        </p:txBody>
      </p:sp>
      <p:sp>
        <p:nvSpPr>
          <p:cNvPr id="124" name="PlaceHolder 4"/>
          <p:cNvSpPr>
            <a:spLocks noGrp="1"/>
          </p:cNvSpPr>
          <p:nvPr>
            <p:ph type="ftr" idx="29"/>
          </p:nvPr>
        </p:nvSpPr>
        <p:spPr>
          <a:xfrm>
            <a:off x="684360" y="6172200"/>
            <a:ext cx="7543440" cy="364680"/>
          </a:xfrm>
          <a:prstGeom prst="rect">
            <a:avLst/>
          </a:prstGeom>
          <a:noFill/>
          <a:ln w="0">
            <a:noFill/>
          </a:ln>
        </p:spPr>
        <p:txBody>
          <a:bodyPr lIns="91440" tIns="45720" rIns="91440" bIns="45720" anchor="t">
            <a:noAutofit/>
          </a:bodyPr>
          <a:lstStyle>
            <a:lvl1pPr indent="0" algn="ctr">
              <a:buNone/>
              <a:defRPr lang="ru-RU" sz="1400" b="0" u="none" strike="noStrike">
                <a:solidFill>
                  <a:srgbClr val="FFFFFF"/>
                </a:solidFill>
                <a:effectLst/>
                <a:uFillTx/>
                <a:latin typeface="Times New Roman"/>
              </a:defRPr>
            </a:lvl1pPr>
          </a:lstStyle>
          <a:p>
            <a:pPr indent="0" algn="ctr">
              <a:buNone/>
            </a:pPr>
            <a:r>
              <a:rPr lang="ru-RU" sz="1400" b="0" u="none" strike="noStrike">
                <a:solidFill>
                  <a:srgbClr val="FFFFFF"/>
                </a:solidFill>
                <a:effectLst/>
                <a:uFillTx/>
                <a:latin typeface="Times New Roman"/>
              </a:rPr>
              <a:t>&lt;нижний колонтитул&gt;</a:t>
            </a:r>
          </a:p>
        </p:txBody>
      </p:sp>
      <p:sp>
        <p:nvSpPr>
          <p:cNvPr id="125" name="PlaceHolder 5"/>
          <p:cNvSpPr>
            <a:spLocks noGrp="1"/>
          </p:cNvSpPr>
          <p:nvPr>
            <p:ph type="sldNum" idx="30"/>
          </p:nvPr>
        </p:nvSpPr>
        <p:spPr>
          <a:xfrm>
            <a:off x="10363320" y="5578560"/>
            <a:ext cx="1141920" cy="669600"/>
          </a:xfrm>
          <a:prstGeom prst="rect">
            <a:avLst/>
          </a:prstGeom>
          <a:noFill/>
          <a:ln w="0">
            <a:noFill/>
          </a:ln>
        </p:spPr>
        <p:txBody>
          <a:bodyPr lIns="91440" tIns="45720" rIns="91440" bIns="45720" anchor="b">
            <a:noAutofit/>
          </a:bodyPr>
          <a:lstStyle>
            <a:lvl1pPr indent="0" algn="r" defTabSz="914400">
              <a:lnSpc>
                <a:spcPct val="100000"/>
              </a:lnSpc>
              <a:buNone/>
              <a:defRPr lang="ru-RU" sz="3200" b="0" u="none" strike="noStrike">
                <a:solidFill>
                  <a:schemeClr val="dk2">
                    <a:lumMod val="50000"/>
                  </a:schemeClr>
                </a:solidFill>
                <a:effectLst/>
                <a:uFillTx/>
                <a:latin typeface="Century Gothic"/>
              </a:defRPr>
            </a:lvl1pPr>
          </a:lstStyle>
          <a:p>
            <a:pPr indent="0" algn="r" defTabSz="914400">
              <a:lnSpc>
                <a:spcPct val="100000"/>
              </a:lnSpc>
              <a:buNone/>
            </a:pPr>
            <a:fld id="{9014F316-B92A-464A-A4D7-CD62E0EF78A7}" type="slidenum">
              <a:rPr lang="ru-RU" sz="3200" b="0" u="none" strike="noStrike">
                <a:solidFill>
                  <a:schemeClr val="dk2">
                    <a:lumMod val="50000"/>
                  </a:schemeClr>
                </a:solidFill>
                <a:effectLst/>
                <a:uFillTx/>
                <a:latin typeface="Century Gothic"/>
              </a:rPr>
              <a:t>‹#›</a:t>
            </a:fld>
            <a:endParaRPr lang="ru-RU" sz="3200" b="0" u="none" strike="noStrike">
              <a:solidFill>
                <a:srgbClr val="FFFFFF"/>
              </a:solidFill>
              <a:effectLst/>
              <a:uFillTx/>
              <a:latin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Заголовок раздела">
    <p:bg>
      <p:bgPr>
        <a:gradFill rotWithShape="0">
          <a:gsLst>
            <a:gs pos="10000">
              <a:srgbClr val="6BD1EC"/>
            </a:gs>
            <a:gs pos="100000">
              <a:srgbClr val="06588E"/>
            </a:gs>
          </a:gsLst>
          <a:lin ang="6120000"/>
        </a:gradFill>
        <a:effectLst/>
      </p:bgPr>
    </p:bg>
    <p:spTree>
      <p:nvGrpSpPr>
        <p:cNvPr id="1" name=""/>
        <p:cNvGrpSpPr/>
        <p:nvPr/>
      </p:nvGrpSpPr>
      <p:grpSpPr>
        <a:xfrm>
          <a:off x="0" y="0"/>
          <a:ext cx="0" cy="0"/>
          <a:chOff x="0" y="0"/>
          <a:chExt cx="0" cy="0"/>
        </a:xfrm>
      </p:grpSpPr>
      <p:grpSp>
        <p:nvGrpSpPr>
          <p:cNvPr id="126" name="Group 6"/>
          <p:cNvGrpSpPr/>
          <p:nvPr/>
        </p:nvGrpSpPr>
        <p:grpSpPr>
          <a:xfrm>
            <a:off x="9206640" y="2963160"/>
            <a:ext cx="2981880" cy="3209040"/>
            <a:chOff x="9206640" y="2963160"/>
            <a:chExt cx="2981880" cy="3209040"/>
          </a:xfrm>
        </p:grpSpPr>
        <p:cxnSp>
          <p:nvCxnSpPr>
            <p:cNvPr id="127" name="Straight Connector 7"/>
            <p:cNvCxnSpPr/>
            <p:nvPr/>
          </p:nvCxnSpPr>
          <p:spPr>
            <a:xfrm flipH="1">
              <a:off x="11275920" y="2963160"/>
              <a:ext cx="912960" cy="913320"/>
            </a:xfrm>
            <a:prstGeom prst="straightConnector1">
              <a:avLst/>
            </a:prstGeom>
            <a:ln w="9525" cap="rnd">
              <a:solidFill>
                <a:srgbClr val="FFFFFF"/>
              </a:solidFill>
              <a:round/>
            </a:ln>
          </p:spPr>
        </p:cxnSp>
        <p:cxnSp>
          <p:nvCxnSpPr>
            <p:cNvPr id="128" name="Straight Connector 8"/>
            <p:cNvCxnSpPr/>
            <p:nvPr/>
          </p:nvCxnSpPr>
          <p:spPr>
            <a:xfrm flipH="1">
              <a:off x="9206640" y="3190320"/>
              <a:ext cx="2982240" cy="2982240"/>
            </a:xfrm>
            <a:prstGeom prst="straightConnector1">
              <a:avLst/>
            </a:prstGeom>
            <a:ln w="9525" cap="rnd">
              <a:solidFill>
                <a:srgbClr val="FFFFFF"/>
              </a:solidFill>
              <a:round/>
            </a:ln>
          </p:spPr>
        </p:cxnSp>
        <p:cxnSp>
          <p:nvCxnSpPr>
            <p:cNvPr id="129" name="Straight Connector 9"/>
            <p:cNvCxnSpPr/>
            <p:nvPr/>
          </p:nvCxnSpPr>
          <p:spPr>
            <a:xfrm flipH="1">
              <a:off x="10292040" y="3285000"/>
              <a:ext cx="1896840" cy="1896840"/>
            </a:xfrm>
            <a:prstGeom prst="straightConnector1">
              <a:avLst/>
            </a:prstGeom>
            <a:ln w="9525" cap="rnd">
              <a:solidFill>
                <a:srgbClr val="FFFFFF"/>
              </a:solidFill>
              <a:round/>
            </a:ln>
          </p:spPr>
        </p:cxnSp>
        <p:cxnSp>
          <p:nvCxnSpPr>
            <p:cNvPr id="130" name="Straight Connector 10"/>
            <p:cNvCxnSpPr/>
            <p:nvPr/>
          </p:nvCxnSpPr>
          <p:spPr>
            <a:xfrm flipH="1">
              <a:off x="10442880" y="3130920"/>
              <a:ext cx="1746000" cy="1746000"/>
            </a:xfrm>
            <a:prstGeom prst="straightConnector1">
              <a:avLst/>
            </a:prstGeom>
            <a:ln w="28575" cap="rnd">
              <a:solidFill>
                <a:srgbClr val="FFFFFF"/>
              </a:solidFill>
              <a:round/>
            </a:ln>
          </p:spPr>
        </p:cxnSp>
        <p:cxnSp>
          <p:nvCxnSpPr>
            <p:cNvPr id="131" name="Straight Connector 11"/>
            <p:cNvCxnSpPr/>
            <p:nvPr/>
          </p:nvCxnSpPr>
          <p:spPr>
            <a:xfrm flipH="1">
              <a:off x="10918800" y="3682800"/>
              <a:ext cx="1270080" cy="1270440"/>
            </a:xfrm>
            <a:prstGeom prst="straightConnector1">
              <a:avLst/>
            </a:prstGeom>
            <a:ln w="28575" cap="rnd">
              <a:solidFill>
                <a:srgbClr val="FFFFFF"/>
              </a:solidFill>
              <a:round/>
            </a:ln>
          </p:spPr>
        </p:cxnSp>
      </p:grpSp>
      <p:sp>
        <p:nvSpPr>
          <p:cNvPr id="132" name="PlaceHolder 1"/>
          <p:cNvSpPr>
            <a:spLocks noGrp="1"/>
          </p:cNvSpPr>
          <p:nvPr>
            <p:ph type="title"/>
          </p:nvPr>
        </p:nvSpPr>
        <p:spPr>
          <a:xfrm>
            <a:off x="684360" y="2006640"/>
            <a:ext cx="8534160" cy="2281320"/>
          </a:xfrm>
          <a:prstGeom prst="rect">
            <a:avLst/>
          </a:prstGeom>
          <a:noFill/>
          <a:ln w="0">
            <a:noFill/>
          </a:ln>
        </p:spPr>
        <p:txBody>
          <a:bodyPr lIns="91440" tIns="45720" rIns="91440" bIns="45720" anchor="b">
            <a:normAutofit/>
          </a:bodyPr>
          <a:lstStyle/>
          <a:p>
            <a:pPr indent="0" defTabSz="457200">
              <a:lnSpc>
                <a:spcPct val="100000"/>
              </a:lnSpc>
              <a:buNone/>
            </a:pPr>
            <a:r>
              <a:rPr lang="ru-RU" sz="3600" b="0" u="none" strike="noStrike" cap="all">
                <a:solidFill>
                  <a:schemeClr val="lt1"/>
                </a:solidFill>
                <a:effectLst/>
                <a:uFillTx/>
                <a:latin typeface="Century Gothic"/>
              </a:rPr>
              <a:t>Образец заголовка</a:t>
            </a:r>
            <a:endParaRPr lang="ru-RU" sz="3600" b="0" u="none" strike="noStrike">
              <a:solidFill>
                <a:schemeClr val="lt1"/>
              </a:solidFill>
              <a:effectLst/>
              <a:uFillTx/>
              <a:latin typeface="Century Gothic"/>
            </a:endParaRPr>
          </a:p>
        </p:txBody>
      </p:sp>
      <p:sp>
        <p:nvSpPr>
          <p:cNvPr id="133" name="PlaceHolder 2"/>
          <p:cNvSpPr>
            <a:spLocks noGrp="1"/>
          </p:cNvSpPr>
          <p:nvPr>
            <p:ph type="body"/>
          </p:nvPr>
        </p:nvSpPr>
        <p:spPr>
          <a:xfrm>
            <a:off x="684360" y="4495680"/>
            <a:ext cx="8534160" cy="1498320"/>
          </a:xfrm>
          <a:prstGeom prst="rect">
            <a:avLst/>
          </a:prstGeom>
          <a:noFill/>
          <a:ln w="0">
            <a:noFill/>
          </a:ln>
        </p:spPr>
        <p:txBody>
          <a:bodyPr lIns="91440" tIns="45720" rIns="91440" bIns="45720" anchor="t">
            <a:normAutofit/>
          </a:bodyPr>
          <a:lstStyle/>
          <a:p>
            <a:pPr indent="0" defTabSz="457200">
              <a:lnSpc>
                <a:spcPct val="100000"/>
              </a:lnSpc>
              <a:spcBef>
                <a:spcPts val="360"/>
              </a:spcBef>
              <a:spcAft>
                <a:spcPts val="601"/>
              </a:spcAft>
              <a:buNone/>
              <a:tabLst>
                <a:tab pos="0" algn="l"/>
              </a:tabLst>
            </a:pPr>
            <a:r>
              <a:rPr lang="ru-RU" sz="1800" b="0" u="none" strike="noStrike">
                <a:solidFill>
                  <a:schemeClr val="dk2">
                    <a:lumMod val="75000"/>
                  </a:schemeClr>
                </a:solidFill>
                <a:effectLst/>
                <a:uFillTx/>
                <a:latin typeface="Century Gothic"/>
              </a:rPr>
              <a:t>Образец текста</a:t>
            </a:r>
          </a:p>
        </p:txBody>
      </p:sp>
      <p:sp>
        <p:nvSpPr>
          <p:cNvPr id="134" name="PlaceHolder 3"/>
          <p:cNvSpPr>
            <a:spLocks noGrp="1"/>
          </p:cNvSpPr>
          <p:nvPr>
            <p:ph type="dt" idx="31"/>
          </p:nvPr>
        </p:nvSpPr>
        <p:spPr>
          <a:xfrm>
            <a:off x="9904320" y="6172200"/>
            <a:ext cx="1599840" cy="364680"/>
          </a:xfrm>
          <a:prstGeom prst="rect">
            <a:avLst/>
          </a:prstGeom>
          <a:noFill/>
          <a:ln w="0">
            <a:noFill/>
          </a:ln>
        </p:spPr>
        <p:txBody>
          <a:bodyPr lIns="91440" tIns="45720" rIns="91440" bIns="45720" anchor="t">
            <a:noAutofit/>
          </a:bodyPr>
          <a:lstStyle>
            <a:lvl1pPr indent="0" algn="r" defTabSz="914400">
              <a:lnSpc>
                <a:spcPct val="100000"/>
              </a:lnSpc>
              <a:buNone/>
              <a:defRPr lang="ru-RU" sz="1000" b="0" u="none" strike="noStrike">
                <a:solidFill>
                  <a:schemeClr val="dk2">
                    <a:lumMod val="50000"/>
                  </a:schemeClr>
                </a:solidFill>
                <a:effectLst/>
                <a:uFillTx/>
                <a:latin typeface="Century Gothic"/>
              </a:defRPr>
            </a:lvl1pPr>
          </a:lstStyle>
          <a:p>
            <a:pPr indent="0" algn="r" defTabSz="914400">
              <a:lnSpc>
                <a:spcPct val="100000"/>
              </a:lnSpc>
              <a:buNone/>
            </a:pPr>
            <a:r>
              <a:rPr lang="ru-RU" sz="1000" b="0" u="none" strike="noStrike">
                <a:solidFill>
                  <a:schemeClr val="dk2">
                    <a:lumMod val="50000"/>
                  </a:schemeClr>
                </a:solidFill>
                <a:effectLst/>
                <a:uFillTx/>
                <a:latin typeface="Century Gothic"/>
              </a:rPr>
              <a:t>&lt;дата/время&gt;</a:t>
            </a:r>
            <a:endParaRPr lang="ru-RU" sz="1000" b="0" u="none" strike="noStrike">
              <a:solidFill>
                <a:srgbClr val="FFFFFF"/>
              </a:solidFill>
              <a:effectLst/>
              <a:uFillTx/>
              <a:latin typeface="Times New Roman"/>
            </a:endParaRPr>
          </a:p>
        </p:txBody>
      </p:sp>
      <p:sp>
        <p:nvSpPr>
          <p:cNvPr id="135" name="PlaceHolder 4"/>
          <p:cNvSpPr>
            <a:spLocks noGrp="1"/>
          </p:cNvSpPr>
          <p:nvPr>
            <p:ph type="ftr" idx="32"/>
          </p:nvPr>
        </p:nvSpPr>
        <p:spPr>
          <a:xfrm>
            <a:off x="684360" y="6172200"/>
            <a:ext cx="7543440" cy="364680"/>
          </a:xfrm>
          <a:prstGeom prst="rect">
            <a:avLst/>
          </a:prstGeom>
          <a:noFill/>
          <a:ln w="0">
            <a:noFill/>
          </a:ln>
        </p:spPr>
        <p:txBody>
          <a:bodyPr lIns="91440" tIns="45720" rIns="91440" bIns="45720" anchor="t">
            <a:noAutofit/>
          </a:bodyPr>
          <a:lstStyle>
            <a:lvl1pPr indent="0" algn="ctr">
              <a:buNone/>
              <a:defRPr lang="ru-RU" sz="1400" b="0" u="none" strike="noStrike">
                <a:solidFill>
                  <a:srgbClr val="FFFFFF"/>
                </a:solidFill>
                <a:effectLst/>
                <a:uFillTx/>
                <a:latin typeface="Times New Roman"/>
              </a:defRPr>
            </a:lvl1pPr>
          </a:lstStyle>
          <a:p>
            <a:pPr indent="0" algn="ctr">
              <a:buNone/>
            </a:pPr>
            <a:r>
              <a:rPr lang="ru-RU" sz="1400" b="0" u="none" strike="noStrike">
                <a:solidFill>
                  <a:srgbClr val="FFFFFF"/>
                </a:solidFill>
                <a:effectLst/>
                <a:uFillTx/>
                <a:latin typeface="Times New Roman"/>
              </a:rPr>
              <a:t>&lt;нижний колонтитул&gt;</a:t>
            </a:r>
          </a:p>
        </p:txBody>
      </p:sp>
      <p:sp>
        <p:nvSpPr>
          <p:cNvPr id="136" name="PlaceHolder 5"/>
          <p:cNvSpPr>
            <a:spLocks noGrp="1"/>
          </p:cNvSpPr>
          <p:nvPr>
            <p:ph type="sldNum" idx="33"/>
          </p:nvPr>
        </p:nvSpPr>
        <p:spPr>
          <a:xfrm>
            <a:off x="10363320" y="5578560"/>
            <a:ext cx="1141920" cy="669600"/>
          </a:xfrm>
          <a:prstGeom prst="rect">
            <a:avLst/>
          </a:prstGeom>
          <a:noFill/>
          <a:ln w="0">
            <a:noFill/>
          </a:ln>
        </p:spPr>
        <p:txBody>
          <a:bodyPr lIns="91440" tIns="45720" rIns="91440" bIns="45720" anchor="b">
            <a:noAutofit/>
          </a:bodyPr>
          <a:lstStyle>
            <a:lvl1pPr indent="0" algn="r" defTabSz="914400">
              <a:lnSpc>
                <a:spcPct val="100000"/>
              </a:lnSpc>
              <a:buNone/>
              <a:defRPr lang="ru-RU" sz="3200" b="0" u="none" strike="noStrike">
                <a:solidFill>
                  <a:schemeClr val="dk2">
                    <a:lumMod val="50000"/>
                  </a:schemeClr>
                </a:solidFill>
                <a:effectLst/>
                <a:uFillTx/>
                <a:latin typeface="Century Gothic"/>
              </a:defRPr>
            </a:lvl1pPr>
          </a:lstStyle>
          <a:p>
            <a:pPr indent="0" algn="r" defTabSz="914400">
              <a:lnSpc>
                <a:spcPct val="100000"/>
              </a:lnSpc>
              <a:buNone/>
            </a:pPr>
            <a:fld id="{FC000344-7AAF-4440-86B7-01EB89D69B5F}" type="slidenum">
              <a:rPr lang="ru-RU" sz="3200" b="0" u="none" strike="noStrike">
                <a:solidFill>
                  <a:schemeClr val="dk2">
                    <a:lumMod val="50000"/>
                  </a:schemeClr>
                </a:solidFill>
                <a:effectLst/>
                <a:uFillTx/>
                <a:latin typeface="Century Gothic"/>
              </a:rPr>
              <a:t>‹#›</a:t>
            </a:fld>
            <a:endParaRPr lang="ru-RU" sz="3200" b="0" u="none" strike="noStrike">
              <a:solidFill>
                <a:srgbClr val="FFFFFF"/>
              </a:solidFill>
              <a:effectLst/>
              <a:uFillTx/>
              <a:latin typeface="Times New Rom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gradFill rotWithShape="0">
          <a:gsLst>
            <a:gs pos="10000">
              <a:srgbClr val="6BD1EC"/>
            </a:gs>
            <a:gs pos="100000">
              <a:srgbClr val="06588E"/>
            </a:gs>
          </a:gsLst>
          <a:lin ang="6120000"/>
        </a:gradFill>
        <a:effectLst/>
      </p:bgPr>
    </p:bg>
    <p:spTree>
      <p:nvGrpSpPr>
        <p:cNvPr id="1" name=""/>
        <p:cNvGrpSpPr/>
        <p:nvPr/>
      </p:nvGrpSpPr>
      <p:grpSpPr>
        <a:xfrm>
          <a:off x="0" y="0"/>
          <a:ext cx="0" cy="0"/>
          <a:chOff x="0" y="0"/>
          <a:chExt cx="0" cy="0"/>
        </a:xfrm>
      </p:grpSpPr>
      <p:grpSp>
        <p:nvGrpSpPr>
          <p:cNvPr id="137" name="Group 6"/>
          <p:cNvGrpSpPr/>
          <p:nvPr/>
        </p:nvGrpSpPr>
        <p:grpSpPr>
          <a:xfrm>
            <a:off x="9206640" y="2963160"/>
            <a:ext cx="2981880" cy="3209040"/>
            <a:chOff x="9206640" y="2963160"/>
            <a:chExt cx="2981880" cy="3209040"/>
          </a:xfrm>
        </p:grpSpPr>
        <p:cxnSp>
          <p:nvCxnSpPr>
            <p:cNvPr id="138" name="Straight Connector 7"/>
            <p:cNvCxnSpPr/>
            <p:nvPr/>
          </p:nvCxnSpPr>
          <p:spPr>
            <a:xfrm flipH="1">
              <a:off x="11275920" y="2963160"/>
              <a:ext cx="912960" cy="913320"/>
            </a:xfrm>
            <a:prstGeom prst="straightConnector1">
              <a:avLst/>
            </a:prstGeom>
            <a:ln w="9525" cap="rnd">
              <a:solidFill>
                <a:srgbClr val="FFFFFF"/>
              </a:solidFill>
              <a:round/>
            </a:ln>
          </p:spPr>
        </p:cxnSp>
        <p:cxnSp>
          <p:nvCxnSpPr>
            <p:cNvPr id="139" name="Straight Connector 8"/>
            <p:cNvCxnSpPr/>
            <p:nvPr/>
          </p:nvCxnSpPr>
          <p:spPr>
            <a:xfrm flipH="1">
              <a:off x="9206640" y="3190320"/>
              <a:ext cx="2982240" cy="2982240"/>
            </a:xfrm>
            <a:prstGeom prst="straightConnector1">
              <a:avLst/>
            </a:prstGeom>
            <a:ln w="9525" cap="rnd">
              <a:solidFill>
                <a:srgbClr val="FFFFFF"/>
              </a:solidFill>
              <a:round/>
            </a:ln>
          </p:spPr>
        </p:cxnSp>
        <p:cxnSp>
          <p:nvCxnSpPr>
            <p:cNvPr id="140" name="Straight Connector 9"/>
            <p:cNvCxnSpPr/>
            <p:nvPr/>
          </p:nvCxnSpPr>
          <p:spPr>
            <a:xfrm flipH="1">
              <a:off x="10292040" y="3285000"/>
              <a:ext cx="1896840" cy="1896840"/>
            </a:xfrm>
            <a:prstGeom prst="straightConnector1">
              <a:avLst/>
            </a:prstGeom>
            <a:ln w="9525" cap="rnd">
              <a:solidFill>
                <a:srgbClr val="FFFFFF"/>
              </a:solidFill>
              <a:round/>
            </a:ln>
          </p:spPr>
        </p:cxnSp>
        <p:cxnSp>
          <p:nvCxnSpPr>
            <p:cNvPr id="141" name="Straight Connector 10"/>
            <p:cNvCxnSpPr/>
            <p:nvPr/>
          </p:nvCxnSpPr>
          <p:spPr>
            <a:xfrm flipH="1">
              <a:off x="10442880" y="3130920"/>
              <a:ext cx="1746000" cy="1746000"/>
            </a:xfrm>
            <a:prstGeom prst="straightConnector1">
              <a:avLst/>
            </a:prstGeom>
            <a:ln w="28575" cap="rnd">
              <a:solidFill>
                <a:srgbClr val="FFFFFF"/>
              </a:solidFill>
              <a:round/>
            </a:ln>
          </p:spPr>
        </p:cxnSp>
        <p:cxnSp>
          <p:nvCxnSpPr>
            <p:cNvPr id="142" name="Straight Connector 11"/>
            <p:cNvCxnSpPr/>
            <p:nvPr/>
          </p:nvCxnSpPr>
          <p:spPr>
            <a:xfrm flipH="1">
              <a:off x="10918800" y="3682800"/>
              <a:ext cx="1270080" cy="1270440"/>
            </a:xfrm>
            <a:prstGeom prst="straightConnector1">
              <a:avLst/>
            </a:prstGeom>
            <a:ln w="28575" cap="rnd">
              <a:solidFill>
                <a:srgbClr val="FFFFFF"/>
              </a:solidFill>
              <a:round/>
            </a:ln>
          </p:spPr>
        </p:cxnSp>
      </p:grpSp>
      <p:sp>
        <p:nvSpPr>
          <p:cNvPr id="143" name="PlaceHolder 1"/>
          <p:cNvSpPr>
            <a:spLocks noGrp="1"/>
          </p:cNvSpPr>
          <p:nvPr>
            <p:ph type="title"/>
          </p:nvPr>
        </p:nvSpPr>
        <p:spPr>
          <a:xfrm>
            <a:off x="684360" y="4487400"/>
            <a:ext cx="8534160" cy="1506600"/>
          </a:xfrm>
          <a:prstGeom prst="rect">
            <a:avLst/>
          </a:prstGeom>
          <a:noFill/>
          <a:ln w="0">
            <a:noFill/>
          </a:ln>
        </p:spPr>
        <p:txBody>
          <a:bodyPr lIns="91440" tIns="45720" rIns="91440" bIns="45720" anchor="ctr">
            <a:noAutofit/>
          </a:bodyPr>
          <a:lstStyle/>
          <a:p>
            <a:pPr indent="0" defTabSz="457200">
              <a:lnSpc>
                <a:spcPct val="100000"/>
              </a:lnSpc>
              <a:buNone/>
            </a:pPr>
            <a:r>
              <a:rPr lang="ru-RU" sz="3600" b="0" u="none" strike="noStrike" cap="all">
                <a:solidFill>
                  <a:schemeClr val="lt1"/>
                </a:solidFill>
                <a:effectLst/>
                <a:uFillTx/>
                <a:latin typeface="Century Gothic"/>
              </a:rPr>
              <a:t>Образец заголовка</a:t>
            </a:r>
            <a:endParaRPr lang="ru-RU" sz="3600" b="0" u="none" strike="noStrike">
              <a:solidFill>
                <a:schemeClr val="lt1"/>
              </a:solidFill>
              <a:effectLst/>
              <a:uFillTx/>
              <a:latin typeface="Century Gothic"/>
            </a:endParaRPr>
          </a:p>
        </p:txBody>
      </p:sp>
      <p:sp>
        <p:nvSpPr>
          <p:cNvPr id="144" name="PlaceHolder 2"/>
          <p:cNvSpPr>
            <a:spLocks noGrp="1"/>
          </p:cNvSpPr>
          <p:nvPr>
            <p:ph type="body"/>
          </p:nvPr>
        </p:nvSpPr>
        <p:spPr>
          <a:xfrm>
            <a:off x="684360" y="685800"/>
            <a:ext cx="4937400" cy="3614760"/>
          </a:xfrm>
          <a:prstGeom prst="rect">
            <a:avLst/>
          </a:prstGeom>
          <a:noFill/>
          <a:ln w="0">
            <a:noFill/>
          </a:ln>
        </p:spPr>
        <p:txBody>
          <a:bodyPr lIns="91440" tIns="45720" rIns="91440" bIns="45720" anchor="ctr">
            <a:normAutofit/>
          </a:bodyPr>
          <a:lstStyle/>
          <a:p>
            <a:pPr marL="285840" indent="-285840" defTabSz="457200">
              <a:lnSpc>
                <a:spcPct val="100000"/>
              </a:lnSpc>
              <a:spcBef>
                <a:spcPts val="400"/>
              </a:spcBef>
              <a:spcAft>
                <a:spcPts val="601"/>
              </a:spcAft>
              <a:buClr>
                <a:srgbClr val="FFFFFF"/>
              </a:buClr>
              <a:buSzPct val="80000"/>
              <a:buFont typeface="Wingdings 3" charset="2"/>
              <a:buChar char=""/>
            </a:pPr>
            <a:r>
              <a:rPr lang="ru-RU" sz="2000" b="0" u="none" strike="noStrike">
                <a:solidFill>
                  <a:schemeClr val="dk2">
                    <a:lumMod val="75000"/>
                  </a:schemeClr>
                </a:solidFill>
                <a:effectLst/>
                <a:uFillTx/>
                <a:latin typeface="Century Gothic"/>
              </a:rPr>
              <a:t>Образец текста</a:t>
            </a:r>
          </a:p>
          <a:p>
            <a:pPr marL="743040" lvl="1" indent="-285840" defTabSz="457200">
              <a:lnSpc>
                <a:spcPct val="100000"/>
              </a:lnSpc>
              <a:spcBef>
                <a:spcPts val="360"/>
              </a:spcBef>
              <a:spcAft>
                <a:spcPts val="601"/>
              </a:spcAft>
              <a:buClr>
                <a:srgbClr val="FFFFFF"/>
              </a:buClr>
              <a:buSzPct val="80000"/>
              <a:buFont typeface="Wingdings 3" charset="2"/>
              <a:buChar char=""/>
            </a:pPr>
            <a:r>
              <a:rPr lang="ru-RU" sz="1800" b="0" u="none" strike="noStrike">
                <a:solidFill>
                  <a:schemeClr val="dk2">
                    <a:lumMod val="75000"/>
                  </a:schemeClr>
                </a:solidFill>
                <a:effectLst/>
                <a:uFillTx/>
                <a:latin typeface="Century Gothic"/>
              </a:rPr>
              <a:t>Второй уровень</a:t>
            </a:r>
          </a:p>
          <a:p>
            <a:pPr marL="1200240" lvl="2" indent="-285840" defTabSz="457200">
              <a:lnSpc>
                <a:spcPct val="100000"/>
              </a:lnSpc>
              <a:spcBef>
                <a:spcPts val="320"/>
              </a:spcBef>
              <a:spcAft>
                <a:spcPts val="601"/>
              </a:spcAft>
              <a:buClr>
                <a:srgbClr val="FFFFFF"/>
              </a:buClr>
              <a:buSzPct val="80000"/>
              <a:buFont typeface="Wingdings 3" charset="2"/>
              <a:buChar char=""/>
            </a:pPr>
            <a:r>
              <a:rPr lang="ru-RU" sz="1600" b="0" u="none" strike="noStrike">
                <a:solidFill>
                  <a:schemeClr val="dk2">
                    <a:lumMod val="75000"/>
                  </a:schemeClr>
                </a:solidFill>
                <a:effectLst/>
                <a:uFillTx/>
                <a:latin typeface="Century Gothic"/>
              </a:rPr>
              <a:t>Третий уровень</a:t>
            </a:r>
          </a:p>
          <a:p>
            <a:pPr marL="1542960" lvl="3" indent="-171360" defTabSz="457200">
              <a:lnSpc>
                <a:spcPct val="100000"/>
              </a:lnSpc>
              <a:spcBef>
                <a:spcPts val="281"/>
              </a:spcBef>
              <a:spcAft>
                <a:spcPts val="601"/>
              </a:spcAft>
              <a:buClr>
                <a:srgbClr val="FFFFFF"/>
              </a:buClr>
              <a:buSzPct val="80000"/>
              <a:buFont typeface="Wingdings 3" charset="2"/>
              <a:buChar char=""/>
            </a:pPr>
            <a:r>
              <a:rPr lang="ru-RU" sz="1400" b="0" u="none" strike="noStrike">
                <a:solidFill>
                  <a:schemeClr val="dk2">
                    <a:lumMod val="75000"/>
                  </a:schemeClr>
                </a:solidFill>
                <a:effectLst/>
                <a:uFillTx/>
                <a:latin typeface="Century Gothic"/>
              </a:rPr>
              <a:t>Четвертый уровень</a:t>
            </a:r>
          </a:p>
          <a:p>
            <a:pPr marL="2000160" lvl="4" indent="-171360" defTabSz="457200">
              <a:lnSpc>
                <a:spcPct val="100000"/>
              </a:lnSpc>
              <a:spcBef>
                <a:spcPts val="281"/>
              </a:spcBef>
              <a:spcAft>
                <a:spcPts val="601"/>
              </a:spcAft>
              <a:buClr>
                <a:srgbClr val="FFFFFF"/>
              </a:buClr>
              <a:buSzPct val="80000"/>
              <a:buFont typeface="Wingdings 3" charset="2"/>
              <a:buChar char=""/>
            </a:pPr>
            <a:r>
              <a:rPr lang="ru-RU" sz="1400" b="0" u="none" strike="noStrike">
                <a:solidFill>
                  <a:schemeClr val="dk2">
                    <a:lumMod val="75000"/>
                  </a:schemeClr>
                </a:solidFill>
                <a:effectLst/>
                <a:uFillTx/>
                <a:latin typeface="Century Gothic"/>
              </a:rPr>
              <a:t>Пятый уровень</a:t>
            </a:r>
          </a:p>
        </p:txBody>
      </p:sp>
      <p:sp>
        <p:nvSpPr>
          <p:cNvPr id="145" name="PlaceHolder 3"/>
          <p:cNvSpPr>
            <a:spLocks noGrp="1"/>
          </p:cNvSpPr>
          <p:nvPr>
            <p:ph type="body"/>
          </p:nvPr>
        </p:nvSpPr>
        <p:spPr>
          <a:xfrm>
            <a:off x="5808240" y="685800"/>
            <a:ext cx="4934160" cy="3614760"/>
          </a:xfrm>
          <a:prstGeom prst="rect">
            <a:avLst/>
          </a:prstGeom>
          <a:noFill/>
          <a:ln w="0">
            <a:noFill/>
          </a:ln>
        </p:spPr>
        <p:txBody>
          <a:bodyPr lIns="91440" tIns="45720" rIns="91440" bIns="45720" anchor="ctr">
            <a:normAutofit/>
          </a:bodyPr>
          <a:lstStyle/>
          <a:p>
            <a:pPr marL="285840" indent="-285840" defTabSz="457200">
              <a:lnSpc>
                <a:spcPct val="100000"/>
              </a:lnSpc>
              <a:spcBef>
                <a:spcPts val="400"/>
              </a:spcBef>
              <a:spcAft>
                <a:spcPts val="601"/>
              </a:spcAft>
              <a:buClr>
                <a:srgbClr val="FFFFFF"/>
              </a:buClr>
              <a:buSzPct val="80000"/>
              <a:buFont typeface="Wingdings 3" charset="2"/>
              <a:buChar char=""/>
            </a:pPr>
            <a:r>
              <a:rPr lang="ru-RU" sz="2000" b="0" u="none" strike="noStrike">
                <a:solidFill>
                  <a:schemeClr val="dk2">
                    <a:lumMod val="75000"/>
                  </a:schemeClr>
                </a:solidFill>
                <a:effectLst/>
                <a:uFillTx/>
                <a:latin typeface="Century Gothic"/>
              </a:rPr>
              <a:t>Образец текста</a:t>
            </a:r>
          </a:p>
          <a:p>
            <a:pPr marL="743040" lvl="1" indent="-285840" defTabSz="457200">
              <a:lnSpc>
                <a:spcPct val="100000"/>
              </a:lnSpc>
              <a:spcBef>
                <a:spcPts val="360"/>
              </a:spcBef>
              <a:spcAft>
                <a:spcPts val="601"/>
              </a:spcAft>
              <a:buClr>
                <a:srgbClr val="FFFFFF"/>
              </a:buClr>
              <a:buSzPct val="80000"/>
              <a:buFont typeface="Wingdings 3" charset="2"/>
              <a:buChar char=""/>
            </a:pPr>
            <a:r>
              <a:rPr lang="ru-RU" sz="1800" b="0" u="none" strike="noStrike">
                <a:solidFill>
                  <a:schemeClr val="dk2">
                    <a:lumMod val="75000"/>
                  </a:schemeClr>
                </a:solidFill>
                <a:effectLst/>
                <a:uFillTx/>
                <a:latin typeface="Century Gothic"/>
              </a:rPr>
              <a:t>Второй уровень</a:t>
            </a:r>
          </a:p>
          <a:p>
            <a:pPr marL="1200240" lvl="2" indent="-285840" defTabSz="457200">
              <a:lnSpc>
                <a:spcPct val="100000"/>
              </a:lnSpc>
              <a:spcBef>
                <a:spcPts val="320"/>
              </a:spcBef>
              <a:spcAft>
                <a:spcPts val="601"/>
              </a:spcAft>
              <a:buClr>
                <a:srgbClr val="FFFFFF"/>
              </a:buClr>
              <a:buSzPct val="80000"/>
              <a:buFont typeface="Wingdings 3" charset="2"/>
              <a:buChar char=""/>
            </a:pPr>
            <a:r>
              <a:rPr lang="ru-RU" sz="1600" b="0" u="none" strike="noStrike">
                <a:solidFill>
                  <a:schemeClr val="dk2">
                    <a:lumMod val="75000"/>
                  </a:schemeClr>
                </a:solidFill>
                <a:effectLst/>
                <a:uFillTx/>
                <a:latin typeface="Century Gothic"/>
              </a:rPr>
              <a:t>Третий уровень</a:t>
            </a:r>
          </a:p>
          <a:p>
            <a:pPr marL="1542960" lvl="3" indent="-171360" defTabSz="457200">
              <a:lnSpc>
                <a:spcPct val="100000"/>
              </a:lnSpc>
              <a:spcBef>
                <a:spcPts val="281"/>
              </a:spcBef>
              <a:spcAft>
                <a:spcPts val="601"/>
              </a:spcAft>
              <a:buClr>
                <a:srgbClr val="FFFFFF"/>
              </a:buClr>
              <a:buSzPct val="80000"/>
              <a:buFont typeface="Wingdings 3" charset="2"/>
              <a:buChar char=""/>
            </a:pPr>
            <a:r>
              <a:rPr lang="ru-RU" sz="1400" b="0" u="none" strike="noStrike">
                <a:solidFill>
                  <a:schemeClr val="dk2">
                    <a:lumMod val="75000"/>
                  </a:schemeClr>
                </a:solidFill>
                <a:effectLst/>
                <a:uFillTx/>
                <a:latin typeface="Century Gothic"/>
              </a:rPr>
              <a:t>Четвертый уровень</a:t>
            </a:r>
          </a:p>
          <a:p>
            <a:pPr marL="2000160" lvl="4" indent="-171360" defTabSz="457200">
              <a:lnSpc>
                <a:spcPct val="100000"/>
              </a:lnSpc>
              <a:spcBef>
                <a:spcPts val="281"/>
              </a:spcBef>
              <a:spcAft>
                <a:spcPts val="601"/>
              </a:spcAft>
              <a:buClr>
                <a:srgbClr val="FFFFFF"/>
              </a:buClr>
              <a:buSzPct val="80000"/>
              <a:buFont typeface="Wingdings 3" charset="2"/>
              <a:buChar char=""/>
            </a:pPr>
            <a:r>
              <a:rPr lang="ru-RU" sz="1400" b="0" u="none" strike="noStrike">
                <a:solidFill>
                  <a:schemeClr val="dk2">
                    <a:lumMod val="75000"/>
                  </a:schemeClr>
                </a:solidFill>
                <a:effectLst/>
                <a:uFillTx/>
                <a:latin typeface="Century Gothic"/>
              </a:rPr>
              <a:t>Пятый уровень</a:t>
            </a:r>
          </a:p>
        </p:txBody>
      </p:sp>
      <p:sp>
        <p:nvSpPr>
          <p:cNvPr id="146" name="PlaceHolder 4"/>
          <p:cNvSpPr>
            <a:spLocks noGrp="1"/>
          </p:cNvSpPr>
          <p:nvPr>
            <p:ph type="dt" idx="34"/>
          </p:nvPr>
        </p:nvSpPr>
        <p:spPr>
          <a:xfrm>
            <a:off x="9904320" y="6172200"/>
            <a:ext cx="1599840" cy="364680"/>
          </a:xfrm>
          <a:prstGeom prst="rect">
            <a:avLst/>
          </a:prstGeom>
          <a:noFill/>
          <a:ln w="0">
            <a:noFill/>
          </a:ln>
        </p:spPr>
        <p:txBody>
          <a:bodyPr lIns="91440" tIns="45720" rIns="91440" bIns="45720" anchor="t">
            <a:noAutofit/>
          </a:bodyPr>
          <a:lstStyle>
            <a:lvl1pPr indent="0" algn="r" defTabSz="914400">
              <a:lnSpc>
                <a:spcPct val="100000"/>
              </a:lnSpc>
              <a:buNone/>
              <a:defRPr lang="ru-RU" sz="1000" b="0" u="none" strike="noStrike">
                <a:solidFill>
                  <a:schemeClr val="dk2">
                    <a:lumMod val="50000"/>
                  </a:schemeClr>
                </a:solidFill>
                <a:effectLst/>
                <a:uFillTx/>
                <a:latin typeface="Century Gothic"/>
              </a:defRPr>
            </a:lvl1pPr>
          </a:lstStyle>
          <a:p>
            <a:pPr indent="0" algn="r" defTabSz="914400">
              <a:lnSpc>
                <a:spcPct val="100000"/>
              </a:lnSpc>
              <a:buNone/>
            </a:pPr>
            <a:r>
              <a:rPr lang="ru-RU" sz="1000" b="0" u="none" strike="noStrike">
                <a:solidFill>
                  <a:schemeClr val="dk2">
                    <a:lumMod val="50000"/>
                  </a:schemeClr>
                </a:solidFill>
                <a:effectLst/>
                <a:uFillTx/>
                <a:latin typeface="Century Gothic"/>
              </a:rPr>
              <a:t>&lt;дата/время&gt;</a:t>
            </a:r>
            <a:endParaRPr lang="ru-RU" sz="1000" b="0" u="none" strike="noStrike">
              <a:solidFill>
                <a:srgbClr val="FFFFFF"/>
              </a:solidFill>
              <a:effectLst/>
              <a:uFillTx/>
              <a:latin typeface="Times New Roman"/>
            </a:endParaRPr>
          </a:p>
        </p:txBody>
      </p:sp>
      <p:sp>
        <p:nvSpPr>
          <p:cNvPr id="147" name="PlaceHolder 5"/>
          <p:cNvSpPr>
            <a:spLocks noGrp="1"/>
          </p:cNvSpPr>
          <p:nvPr>
            <p:ph type="ftr" idx="35"/>
          </p:nvPr>
        </p:nvSpPr>
        <p:spPr>
          <a:xfrm>
            <a:off x="684360" y="6172200"/>
            <a:ext cx="7543440" cy="364680"/>
          </a:xfrm>
          <a:prstGeom prst="rect">
            <a:avLst/>
          </a:prstGeom>
          <a:noFill/>
          <a:ln w="0">
            <a:noFill/>
          </a:ln>
        </p:spPr>
        <p:txBody>
          <a:bodyPr lIns="91440" tIns="45720" rIns="91440" bIns="45720" anchor="t">
            <a:noAutofit/>
          </a:bodyPr>
          <a:lstStyle>
            <a:lvl1pPr indent="0" algn="ctr">
              <a:buNone/>
              <a:defRPr lang="ru-RU" sz="1400" b="0" u="none" strike="noStrike">
                <a:solidFill>
                  <a:srgbClr val="FFFFFF"/>
                </a:solidFill>
                <a:effectLst/>
                <a:uFillTx/>
                <a:latin typeface="Times New Roman"/>
              </a:defRPr>
            </a:lvl1pPr>
          </a:lstStyle>
          <a:p>
            <a:pPr indent="0" algn="ctr">
              <a:buNone/>
            </a:pPr>
            <a:r>
              <a:rPr lang="ru-RU" sz="1400" b="0" u="none" strike="noStrike">
                <a:solidFill>
                  <a:srgbClr val="FFFFFF"/>
                </a:solidFill>
                <a:effectLst/>
                <a:uFillTx/>
                <a:latin typeface="Times New Roman"/>
              </a:rPr>
              <a:t>&lt;нижний колонтитул&gt;</a:t>
            </a:r>
          </a:p>
        </p:txBody>
      </p:sp>
      <p:sp>
        <p:nvSpPr>
          <p:cNvPr id="148" name="PlaceHolder 6"/>
          <p:cNvSpPr>
            <a:spLocks noGrp="1"/>
          </p:cNvSpPr>
          <p:nvPr>
            <p:ph type="sldNum" idx="36"/>
          </p:nvPr>
        </p:nvSpPr>
        <p:spPr>
          <a:xfrm>
            <a:off x="10363320" y="5578560"/>
            <a:ext cx="1141920" cy="669600"/>
          </a:xfrm>
          <a:prstGeom prst="rect">
            <a:avLst/>
          </a:prstGeom>
          <a:noFill/>
          <a:ln w="0">
            <a:noFill/>
          </a:ln>
        </p:spPr>
        <p:txBody>
          <a:bodyPr lIns="91440" tIns="45720" rIns="91440" bIns="45720" anchor="b">
            <a:noAutofit/>
          </a:bodyPr>
          <a:lstStyle>
            <a:lvl1pPr indent="0" algn="r" defTabSz="914400">
              <a:lnSpc>
                <a:spcPct val="100000"/>
              </a:lnSpc>
              <a:buNone/>
              <a:defRPr lang="ru-RU" sz="3200" b="0" u="none" strike="noStrike">
                <a:solidFill>
                  <a:schemeClr val="dk2">
                    <a:lumMod val="50000"/>
                  </a:schemeClr>
                </a:solidFill>
                <a:effectLst/>
                <a:uFillTx/>
                <a:latin typeface="Century Gothic"/>
              </a:defRPr>
            </a:lvl1pPr>
          </a:lstStyle>
          <a:p>
            <a:pPr indent="0" algn="r" defTabSz="914400">
              <a:lnSpc>
                <a:spcPct val="100000"/>
              </a:lnSpc>
              <a:buNone/>
            </a:pPr>
            <a:fld id="{D200D565-9AFB-46C1-8F94-8855DC01875F}" type="slidenum">
              <a:rPr lang="ru-RU" sz="3200" b="0" u="none" strike="noStrike">
                <a:solidFill>
                  <a:schemeClr val="dk2">
                    <a:lumMod val="50000"/>
                  </a:schemeClr>
                </a:solidFill>
                <a:effectLst/>
                <a:uFillTx/>
                <a:latin typeface="Century Gothic"/>
              </a:rPr>
              <a:t>‹#›</a:t>
            </a:fld>
            <a:endParaRPr lang="ru-RU" sz="3200" b="0" u="none" strike="noStrike">
              <a:solidFill>
                <a:srgbClr val="FFFFFF"/>
              </a:solidFill>
              <a:effectLst/>
              <a:uFillTx/>
              <a:latin typeface="Times New Roman"/>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Сравнение">
    <p:bg>
      <p:bgPr>
        <a:gradFill rotWithShape="0">
          <a:gsLst>
            <a:gs pos="10000">
              <a:srgbClr val="6BD1EC"/>
            </a:gs>
            <a:gs pos="100000">
              <a:srgbClr val="06588E"/>
            </a:gs>
          </a:gsLst>
          <a:lin ang="6120000"/>
        </a:gradFill>
        <a:effectLst/>
      </p:bgPr>
    </p:bg>
    <p:spTree>
      <p:nvGrpSpPr>
        <p:cNvPr id="1" name=""/>
        <p:cNvGrpSpPr/>
        <p:nvPr/>
      </p:nvGrpSpPr>
      <p:grpSpPr>
        <a:xfrm>
          <a:off x="0" y="0"/>
          <a:ext cx="0" cy="0"/>
          <a:chOff x="0" y="0"/>
          <a:chExt cx="0" cy="0"/>
        </a:xfrm>
      </p:grpSpPr>
      <p:grpSp>
        <p:nvGrpSpPr>
          <p:cNvPr id="149" name="Group 6"/>
          <p:cNvGrpSpPr/>
          <p:nvPr/>
        </p:nvGrpSpPr>
        <p:grpSpPr>
          <a:xfrm>
            <a:off x="9206640" y="2963160"/>
            <a:ext cx="2981880" cy="3209040"/>
            <a:chOff x="9206640" y="2963160"/>
            <a:chExt cx="2981880" cy="3209040"/>
          </a:xfrm>
        </p:grpSpPr>
        <p:cxnSp>
          <p:nvCxnSpPr>
            <p:cNvPr id="150" name="Straight Connector 7"/>
            <p:cNvCxnSpPr/>
            <p:nvPr/>
          </p:nvCxnSpPr>
          <p:spPr>
            <a:xfrm flipH="1">
              <a:off x="11275920" y="2963160"/>
              <a:ext cx="912960" cy="913320"/>
            </a:xfrm>
            <a:prstGeom prst="straightConnector1">
              <a:avLst/>
            </a:prstGeom>
            <a:ln w="9525" cap="rnd">
              <a:solidFill>
                <a:srgbClr val="FFFFFF"/>
              </a:solidFill>
              <a:round/>
            </a:ln>
          </p:spPr>
        </p:cxnSp>
        <p:cxnSp>
          <p:nvCxnSpPr>
            <p:cNvPr id="151" name="Straight Connector 8"/>
            <p:cNvCxnSpPr/>
            <p:nvPr/>
          </p:nvCxnSpPr>
          <p:spPr>
            <a:xfrm flipH="1">
              <a:off x="9206640" y="3190320"/>
              <a:ext cx="2982240" cy="2982240"/>
            </a:xfrm>
            <a:prstGeom prst="straightConnector1">
              <a:avLst/>
            </a:prstGeom>
            <a:ln w="9525" cap="rnd">
              <a:solidFill>
                <a:srgbClr val="FFFFFF"/>
              </a:solidFill>
              <a:round/>
            </a:ln>
          </p:spPr>
        </p:cxnSp>
        <p:cxnSp>
          <p:nvCxnSpPr>
            <p:cNvPr id="152" name="Straight Connector 9"/>
            <p:cNvCxnSpPr/>
            <p:nvPr/>
          </p:nvCxnSpPr>
          <p:spPr>
            <a:xfrm flipH="1">
              <a:off x="10292040" y="3285000"/>
              <a:ext cx="1896840" cy="1896840"/>
            </a:xfrm>
            <a:prstGeom prst="straightConnector1">
              <a:avLst/>
            </a:prstGeom>
            <a:ln w="9525" cap="rnd">
              <a:solidFill>
                <a:srgbClr val="FFFFFF"/>
              </a:solidFill>
              <a:round/>
            </a:ln>
          </p:spPr>
        </p:cxnSp>
        <p:cxnSp>
          <p:nvCxnSpPr>
            <p:cNvPr id="153" name="Straight Connector 10"/>
            <p:cNvCxnSpPr/>
            <p:nvPr/>
          </p:nvCxnSpPr>
          <p:spPr>
            <a:xfrm flipH="1">
              <a:off x="10442880" y="3130920"/>
              <a:ext cx="1746000" cy="1746000"/>
            </a:xfrm>
            <a:prstGeom prst="straightConnector1">
              <a:avLst/>
            </a:prstGeom>
            <a:ln w="28575" cap="rnd">
              <a:solidFill>
                <a:srgbClr val="FFFFFF"/>
              </a:solidFill>
              <a:round/>
            </a:ln>
          </p:spPr>
        </p:cxnSp>
        <p:cxnSp>
          <p:nvCxnSpPr>
            <p:cNvPr id="154" name="Straight Connector 11"/>
            <p:cNvCxnSpPr/>
            <p:nvPr/>
          </p:nvCxnSpPr>
          <p:spPr>
            <a:xfrm flipH="1">
              <a:off x="10918800" y="3682800"/>
              <a:ext cx="1270080" cy="1270440"/>
            </a:xfrm>
            <a:prstGeom prst="straightConnector1">
              <a:avLst/>
            </a:prstGeom>
            <a:ln w="28575" cap="rnd">
              <a:solidFill>
                <a:srgbClr val="FFFFFF"/>
              </a:solidFill>
              <a:round/>
            </a:ln>
          </p:spPr>
        </p:cxnSp>
      </p:grpSp>
      <p:sp>
        <p:nvSpPr>
          <p:cNvPr id="155" name="PlaceHolder 1"/>
          <p:cNvSpPr>
            <a:spLocks noGrp="1"/>
          </p:cNvSpPr>
          <p:nvPr>
            <p:ph type="title"/>
          </p:nvPr>
        </p:nvSpPr>
        <p:spPr>
          <a:xfrm>
            <a:off x="684360" y="4487400"/>
            <a:ext cx="8534160" cy="1506600"/>
          </a:xfrm>
          <a:prstGeom prst="rect">
            <a:avLst/>
          </a:prstGeom>
          <a:noFill/>
          <a:ln w="0">
            <a:noFill/>
          </a:ln>
        </p:spPr>
        <p:txBody>
          <a:bodyPr lIns="91440" tIns="45720" rIns="91440" bIns="45720" anchor="ctr">
            <a:noAutofit/>
          </a:bodyPr>
          <a:lstStyle/>
          <a:p>
            <a:pPr indent="0" defTabSz="457200">
              <a:lnSpc>
                <a:spcPct val="100000"/>
              </a:lnSpc>
              <a:buNone/>
            </a:pPr>
            <a:r>
              <a:rPr lang="ru-RU" sz="3600" b="0" u="none" strike="noStrike" cap="all">
                <a:solidFill>
                  <a:schemeClr val="lt1"/>
                </a:solidFill>
                <a:effectLst/>
                <a:uFillTx/>
                <a:latin typeface="Century Gothic"/>
              </a:rPr>
              <a:t>Образец заголовка</a:t>
            </a:r>
            <a:endParaRPr lang="ru-RU" sz="3600" b="0" u="none" strike="noStrike">
              <a:solidFill>
                <a:schemeClr val="lt1"/>
              </a:solidFill>
              <a:effectLst/>
              <a:uFillTx/>
              <a:latin typeface="Century Gothic"/>
            </a:endParaRPr>
          </a:p>
        </p:txBody>
      </p:sp>
      <p:sp>
        <p:nvSpPr>
          <p:cNvPr id="156" name="PlaceHolder 2"/>
          <p:cNvSpPr>
            <a:spLocks noGrp="1"/>
          </p:cNvSpPr>
          <p:nvPr>
            <p:ph type="body"/>
          </p:nvPr>
        </p:nvSpPr>
        <p:spPr>
          <a:xfrm>
            <a:off x="972000" y="685800"/>
            <a:ext cx="4649400" cy="576000"/>
          </a:xfrm>
          <a:prstGeom prst="rect">
            <a:avLst/>
          </a:prstGeom>
          <a:noFill/>
          <a:ln w="0">
            <a:noFill/>
          </a:ln>
        </p:spPr>
        <p:txBody>
          <a:bodyPr lIns="91440" tIns="45720" rIns="91440" bIns="45720" anchor="b">
            <a:noAutofit/>
          </a:bodyPr>
          <a:lstStyle/>
          <a:p>
            <a:pPr indent="0" defTabSz="457200">
              <a:lnSpc>
                <a:spcPct val="100000"/>
              </a:lnSpc>
              <a:spcBef>
                <a:spcPts val="561"/>
              </a:spcBef>
              <a:spcAft>
                <a:spcPts val="601"/>
              </a:spcAft>
              <a:buNone/>
              <a:tabLst>
                <a:tab pos="0" algn="l"/>
              </a:tabLst>
            </a:pPr>
            <a:r>
              <a:rPr lang="ru-RU" sz="2800" b="0" u="none" strike="noStrike">
                <a:solidFill>
                  <a:schemeClr val="lt1"/>
                </a:solidFill>
                <a:effectLst/>
                <a:uFillTx/>
                <a:latin typeface="Century Gothic"/>
              </a:rPr>
              <a:t>Образец текста</a:t>
            </a:r>
            <a:endParaRPr lang="ru-RU" sz="2800" b="0" u="none" strike="noStrike">
              <a:solidFill>
                <a:schemeClr val="dk2">
                  <a:lumMod val="75000"/>
                </a:schemeClr>
              </a:solidFill>
              <a:effectLst/>
              <a:uFillTx/>
              <a:latin typeface="Century Gothic"/>
            </a:endParaRPr>
          </a:p>
        </p:txBody>
      </p:sp>
      <p:sp>
        <p:nvSpPr>
          <p:cNvPr id="157" name="PlaceHolder 3"/>
          <p:cNvSpPr>
            <a:spLocks noGrp="1"/>
          </p:cNvSpPr>
          <p:nvPr>
            <p:ph type="body"/>
          </p:nvPr>
        </p:nvSpPr>
        <p:spPr>
          <a:xfrm>
            <a:off x="684360" y="1270440"/>
            <a:ext cx="4937400" cy="3030120"/>
          </a:xfrm>
          <a:prstGeom prst="rect">
            <a:avLst/>
          </a:prstGeom>
          <a:noFill/>
          <a:ln w="0">
            <a:noFill/>
          </a:ln>
        </p:spPr>
        <p:txBody>
          <a:bodyPr lIns="91440" tIns="45720" rIns="91440" bIns="45720" anchor="t">
            <a:normAutofit/>
          </a:bodyPr>
          <a:lstStyle/>
          <a:p>
            <a:pPr marL="285840" indent="-285840" defTabSz="457200">
              <a:lnSpc>
                <a:spcPct val="100000"/>
              </a:lnSpc>
              <a:spcBef>
                <a:spcPts val="400"/>
              </a:spcBef>
              <a:spcAft>
                <a:spcPts val="601"/>
              </a:spcAft>
              <a:buClr>
                <a:srgbClr val="FFFFFF"/>
              </a:buClr>
              <a:buSzPct val="80000"/>
              <a:buFont typeface="Wingdings 3" charset="2"/>
              <a:buChar char=""/>
            </a:pPr>
            <a:r>
              <a:rPr lang="ru-RU" sz="2000" b="0" u="none" strike="noStrike">
                <a:solidFill>
                  <a:schemeClr val="dk2">
                    <a:lumMod val="75000"/>
                  </a:schemeClr>
                </a:solidFill>
                <a:effectLst/>
                <a:uFillTx/>
                <a:latin typeface="Century Gothic"/>
              </a:rPr>
              <a:t>Образец текста</a:t>
            </a:r>
          </a:p>
          <a:p>
            <a:pPr marL="743040" lvl="1" indent="-285840" defTabSz="457200">
              <a:lnSpc>
                <a:spcPct val="100000"/>
              </a:lnSpc>
              <a:spcBef>
                <a:spcPts val="360"/>
              </a:spcBef>
              <a:spcAft>
                <a:spcPts val="601"/>
              </a:spcAft>
              <a:buClr>
                <a:srgbClr val="FFFFFF"/>
              </a:buClr>
              <a:buSzPct val="80000"/>
              <a:buFont typeface="Wingdings 3" charset="2"/>
              <a:buChar char=""/>
            </a:pPr>
            <a:r>
              <a:rPr lang="ru-RU" sz="1800" b="0" u="none" strike="noStrike">
                <a:solidFill>
                  <a:schemeClr val="dk2">
                    <a:lumMod val="75000"/>
                  </a:schemeClr>
                </a:solidFill>
                <a:effectLst/>
                <a:uFillTx/>
                <a:latin typeface="Century Gothic"/>
              </a:rPr>
              <a:t>Второй уровень</a:t>
            </a:r>
          </a:p>
          <a:p>
            <a:pPr marL="1200240" lvl="2" indent="-285840" defTabSz="457200">
              <a:lnSpc>
                <a:spcPct val="100000"/>
              </a:lnSpc>
              <a:spcBef>
                <a:spcPts val="320"/>
              </a:spcBef>
              <a:spcAft>
                <a:spcPts val="601"/>
              </a:spcAft>
              <a:buClr>
                <a:srgbClr val="FFFFFF"/>
              </a:buClr>
              <a:buSzPct val="80000"/>
              <a:buFont typeface="Wingdings 3" charset="2"/>
              <a:buChar char=""/>
            </a:pPr>
            <a:r>
              <a:rPr lang="ru-RU" sz="1600" b="0" u="none" strike="noStrike">
                <a:solidFill>
                  <a:schemeClr val="dk2">
                    <a:lumMod val="75000"/>
                  </a:schemeClr>
                </a:solidFill>
                <a:effectLst/>
                <a:uFillTx/>
                <a:latin typeface="Century Gothic"/>
              </a:rPr>
              <a:t>Третий уровень</a:t>
            </a:r>
          </a:p>
          <a:p>
            <a:pPr marL="1542960" lvl="3" indent="-171360" defTabSz="457200">
              <a:lnSpc>
                <a:spcPct val="100000"/>
              </a:lnSpc>
              <a:spcBef>
                <a:spcPts val="281"/>
              </a:spcBef>
              <a:spcAft>
                <a:spcPts val="601"/>
              </a:spcAft>
              <a:buClr>
                <a:srgbClr val="FFFFFF"/>
              </a:buClr>
              <a:buSzPct val="80000"/>
              <a:buFont typeface="Wingdings 3" charset="2"/>
              <a:buChar char=""/>
            </a:pPr>
            <a:r>
              <a:rPr lang="ru-RU" sz="1400" b="0" u="none" strike="noStrike">
                <a:solidFill>
                  <a:schemeClr val="dk2">
                    <a:lumMod val="75000"/>
                  </a:schemeClr>
                </a:solidFill>
                <a:effectLst/>
                <a:uFillTx/>
                <a:latin typeface="Century Gothic"/>
              </a:rPr>
              <a:t>Четвертый уровень</a:t>
            </a:r>
          </a:p>
          <a:p>
            <a:pPr marL="2000160" lvl="4" indent="-171360" defTabSz="457200">
              <a:lnSpc>
                <a:spcPct val="100000"/>
              </a:lnSpc>
              <a:spcBef>
                <a:spcPts val="281"/>
              </a:spcBef>
              <a:spcAft>
                <a:spcPts val="601"/>
              </a:spcAft>
              <a:buClr>
                <a:srgbClr val="FFFFFF"/>
              </a:buClr>
              <a:buSzPct val="80000"/>
              <a:buFont typeface="Wingdings 3" charset="2"/>
              <a:buChar char=""/>
            </a:pPr>
            <a:r>
              <a:rPr lang="ru-RU" sz="1400" b="0" u="none" strike="noStrike">
                <a:solidFill>
                  <a:schemeClr val="dk2">
                    <a:lumMod val="75000"/>
                  </a:schemeClr>
                </a:solidFill>
                <a:effectLst/>
                <a:uFillTx/>
                <a:latin typeface="Century Gothic"/>
              </a:rPr>
              <a:t>Пятый уровень</a:t>
            </a:r>
          </a:p>
        </p:txBody>
      </p:sp>
      <p:sp>
        <p:nvSpPr>
          <p:cNvPr id="158" name="PlaceHolder 4"/>
          <p:cNvSpPr>
            <a:spLocks noGrp="1"/>
          </p:cNvSpPr>
          <p:nvPr>
            <p:ph type="body"/>
          </p:nvPr>
        </p:nvSpPr>
        <p:spPr>
          <a:xfrm>
            <a:off x="6078960" y="685800"/>
            <a:ext cx="4664880" cy="576000"/>
          </a:xfrm>
          <a:prstGeom prst="rect">
            <a:avLst/>
          </a:prstGeom>
          <a:noFill/>
          <a:ln w="0">
            <a:noFill/>
          </a:ln>
        </p:spPr>
        <p:txBody>
          <a:bodyPr lIns="91440" tIns="45720" rIns="91440" bIns="45720" anchor="b">
            <a:noAutofit/>
          </a:bodyPr>
          <a:lstStyle/>
          <a:p>
            <a:pPr indent="0" defTabSz="457200">
              <a:lnSpc>
                <a:spcPct val="100000"/>
              </a:lnSpc>
              <a:spcBef>
                <a:spcPts val="561"/>
              </a:spcBef>
              <a:spcAft>
                <a:spcPts val="601"/>
              </a:spcAft>
              <a:buNone/>
              <a:tabLst>
                <a:tab pos="0" algn="l"/>
              </a:tabLst>
            </a:pPr>
            <a:r>
              <a:rPr lang="ru-RU" sz="2800" b="0" u="none" strike="noStrike">
                <a:solidFill>
                  <a:schemeClr val="lt1"/>
                </a:solidFill>
                <a:effectLst/>
                <a:uFillTx/>
                <a:latin typeface="Century Gothic"/>
              </a:rPr>
              <a:t>Образец текста</a:t>
            </a:r>
            <a:endParaRPr lang="ru-RU" sz="2800" b="0" u="none" strike="noStrike">
              <a:solidFill>
                <a:schemeClr val="dk2">
                  <a:lumMod val="75000"/>
                </a:schemeClr>
              </a:solidFill>
              <a:effectLst/>
              <a:uFillTx/>
              <a:latin typeface="Century Gothic"/>
            </a:endParaRPr>
          </a:p>
        </p:txBody>
      </p:sp>
      <p:sp>
        <p:nvSpPr>
          <p:cNvPr id="159" name="PlaceHolder 5"/>
          <p:cNvSpPr>
            <a:spLocks noGrp="1"/>
          </p:cNvSpPr>
          <p:nvPr>
            <p:ph type="body"/>
          </p:nvPr>
        </p:nvSpPr>
        <p:spPr>
          <a:xfrm>
            <a:off x="5806440" y="1262160"/>
            <a:ext cx="4928760" cy="3030120"/>
          </a:xfrm>
          <a:prstGeom prst="rect">
            <a:avLst/>
          </a:prstGeom>
          <a:noFill/>
          <a:ln w="0">
            <a:noFill/>
          </a:ln>
        </p:spPr>
        <p:txBody>
          <a:bodyPr lIns="91440" tIns="45720" rIns="91440" bIns="45720" anchor="t">
            <a:normAutofit/>
          </a:bodyPr>
          <a:lstStyle/>
          <a:p>
            <a:pPr marL="285840" indent="-285840" defTabSz="457200">
              <a:lnSpc>
                <a:spcPct val="100000"/>
              </a:lnSpc>
              <a:spcBef>
                <a:spcPts val="400"/>
              </a:spcBef>
              <a:spcAft>
                <a:spcPts val="601"/>
              </a:spcAft>
              <a:buClr>
                <a:srgbClr val="FFFFFF"/>
              </a:buClr>
              <a:buSzPct val="80000"/>
              <a:buFont typeface="Wingdings 3" charset="2"/>
              <a:buChar char=""/>
            </a:pPr>
            <a:r>
              <a:rPr lang="ru-RU" sz="2000" b="0" u="none" strike="noStrike">
                <a:solidFill>
                  <a:schemeClr val="dk2">
                    <a:lumMod val="75000"/>
                  </a:schemeClr>
                </a:solidFill>
                <a:effectLst/>
                <a:uFillTx/>
                <a:latin typeface="Century Gothic"/>
              </a:rPr>
              <a:t>Образец текста</a:t>
            </a:r>
          </a:p>
          <a:p>
            <a:pPr marL="743040" lvl="1" indent="-285840" defTabSz="457200">
              <a:lnSpc>
                <a:spcPct val="100000"/>
              </a:lnSpc>
              <a:spcBef>
                <a:spcPts val="360"/>
              </a:spcBef>
              <a:spcAft>
                <a:spcPts val="601"/>
              </a:spcAft>
              <a:buClr>
                <a:srgbClr val="FFFFFF"/>
              </a:buClr>
              <a:buSzPct val="80000"/>
              <a:buFont typeface="Wingdings 3" charset="2"/>
              <a:buChar char=""/>
            </a:pPr>
            <a:r>
              <a:rPr lang="ru-RU" sz="1800" b="0" u="none" strike="noStrike">
                <a:solidFill>
                  <a:schemeClr val="dk2">
                    <a:lumMod val="75000"/>
                  </a:schemeClr>
                </a:solidFill>
                <a:effectLst/>
                <a:uFillTx/>
                <a:latin typeface="Century Gothic"/>
              </a:rPr>
              <a:t>Второй уровень</a:t>
            </a:r>
          </a:p>
          <a:p>
            <a:pPr marL="1200240" lvl="2" indent="-285840" defTabSz="457200">
              <a:lnSpc>
                <a:spcPct val="100000"/>
              </a:lnSpc>
              <a:spcBef>
                <a:spcPts val="320"/>
              </a:spcBef>
              <a:spcAft>
                <a:spcPts val="601"/>
              </a:spcAft>
              <a:buClr>
                <a:srgbClr val="FFFFFF"/>
              </a:buClr>
              <a:buSzPct val="80000"/>
              <a:buFont typeface="Wingdings 3" charset="2"/>
              <a:buChar char=""/>
            </a:pPr>
            <a:r>
              <a:rPr lang="ru-RU" sz="1600" b="0" u="none" strike="noStrike">
                <a:solidFill>
                  <a:schemeClr val="dk2">
                    <a:lumMod val="75000"/>
                  </a:schemeClr>
                </a:solidFill>
                <a:effectLst/>
                <a:uFillTx/>
                <a:latin typeface="Century Gothic"/>
              </a:rPr>
              <a:t>Третий уровень</a:t>
            </a:r>
          </a:p>
          <a:p>
            <a:pPr marL="1542960" lvl="3" indent="-171360" defTabSz="457200">
              <a:lnSpc>
                <a:spcPct val="100000"/>
              </a:lnSpc>
              <a:spcBef>
                <a:spcPts val="281"/>
              </a:spcBef>
              <a:spcAft>
                <a:spcPts val="601"/>
              </a:spcAft>
              <a:buClr>
                <a:srgbClr val="FFFFFF"/>
              </a:buClr>
              <a:buSzPct val="80000"/>
              <a:buFont typeface="Wingdings 3" charset="2"/>
              <a:buChar char=""/>
            </a:pPr>
            <a:r>
              <a:rPr lang="ru-RU" sz="1400" b="0" u="none" strike="noStrike">
                <a:solidFill>
                  <a:schemeClr val="dk2">
                    <a:lumMod val="75000"/>
                  </a:schemeClr>
                </a:solidFill>
                <a:effectLst/>
                <a:uFillTx/>
                <a:latin typeface="Century Gothic"/>
              </a:rPr>
              <a:t>Четвертый уровень</a:t>
            </a:r>
          </a:p>
          <a:p>
            <a:pPr marL="2000160" lvl="4" indent="-171360" defTabSz="457200">
              <a:lnSpc>
                <a:spcPct val="100000"/>
              </a:lnSpc>
              <a:spcBef>
                <a:spcPts val="281"/>
              </a:spcBef>
              <a:spcAft>
                <a:spcPts val="601"/>
              </a:spcAft>
              <a:buClr>
                <a:srgbClr val="FFFFFF"/>
              </a:buClr>
              <a:buSzPct val="80000"/>
              <a:buFont typeface="Wingdings 3" charset="2"/>
              <a:buChar char=""/>
            </a:pPr>
            <a:r>
              <a:rPr lang="ru-RU" sz="1400" b="0" u="none" strike="noStrike">
                <a:solidFill>
                  <a:schemeClr val="dk2">
                    <a:lumMod val="75000"/>
                  </a:schemeClr>
                </a:solidFill>
                <a:effectLst/>
                <a:uFillTx/>
                <a:latin typeface="Century Gothic"/>
              </a:rPr>
              <a:t>Пятый уровень</a:t>
            </a:r>
          </a:p>
        </p:txBody>
      </p:sp>
      <p:sp>
        <p:nvSpPr>
          <p:cNvPr id="160" name="PlaceHolder 6"/>
          <p:cNvSpPr>
            <a:spLocks noGrp="1"/>
          </p:cNvSpPr>
          <p:nvPr>
            <p:ph type="dt" idx="37"/>
          </p:nvPr>
        </p:nvSpPr>
        <p:spPr>
          <a:xfrm>
            <a:off x="9904320" y="6172200"/>
            <a:ext cx="1599840" cy="364680"/>
          </a:xfrm>
          <a:prstGeom prst="rect">
            <a:avLst/>
          </a:prstGeom>
          <a:noFill/>
          <a:ln w="0">
            <a:noFill/>
          </a:ln>
        </p:spPr>
        <p:txBody>
          <a:bodyPr lIns="91440" tIns="45720" rIns="91440" bIns="45720" anchor="t">
            <a:noAutofit/>
          </a:bodyPr>
          <a:lstStyle>
            <a:lvl1pPr indent="0" algn="r" defTabSz="914400">
              <a:lnSpc>
                <a:spcPct val="100000"/>
              </a:lnSpc>
              <a:buNone/>
              <a:defRPr lang="ru-RU" sz="1000" b="0" u="none" strike="noStrike">
                <a:solidFill>
                  <a:schemeClr val="dk2">
                    <a:lumMod val="50000"/>
                  </a:schemeClr>
                </a:solidFill>
                <a:effectLst/>
                <a:uFillTx/>
                <a:latin typeface="Century Gothic"/>
              </a:defRPr>
            </a:lvl1pPr>
          </a:lstStyle>
          <a:p>
            <a:pPr indent="0" algn="r" defTabSz="914400">
              <a:lnSpc>
                <a:spcPct val="100000"/>
              </a:lnSpc>
              <a:buNone/>
            </a:pPr>
            <a:r>
              <a:rPr lang="ru-RU" sz="1000" b="0" u="none" strike="noStrike">
                <a:solidFill>
                  <a:schemeClr val="dk2">
                    <a:lumMod val="50000"/>
                  </a:schemeClr>
                </a:solidFill>
                <a:effectLst/>
                <a:uFillTx/>
                <a:latin typeface="Century Gothic"/>
              </a:rPr>
              <a:t>&lt;дата/время&gt;</a:t>
            </a:r>
            <a:endParaRPr lang="ru-RU" sz="1000" b="0" u="none" strike="noStrike">
              <a:solidFill>
                <a:srgbClr val="FFFFFF"/>
              </a:solidFill>
              <a:effectLst/>
              <a:uFillTx/>
              <a:latin typeface="Times New Roman"/>
            </a:endParaRPr>
          </a:p>
        </p:txBody>
      </p:sp>
      <p:sp>
        <p:nvSpPr>
          <p:cNvPr id="161" name="PlaceHolder 7"/>
          <p:cNvSpPr>
            <a:spLocks noGrp="1"/>
          </p:cNvSpPr>
          <p:nvPr>
            <p:ph type="ftr" idx="38"/>
          </p:nvPr>
        </p:nvSpPr>
        <p:spPr>
          <a:xfrm>
            <a:off x="684360" y="6172200"/>
            <a:ext cx="7543440" cy="364680"/>
          </a:xfrm>
          <a:prstGeom prst="rect">
            <a:avLst/>
          </a:prstGeom>
          <a:noFill/>
          <a:ln w="0">
            <a:noFill/>
          </a:ln>
        </p:spPr>
        <p:txBody>
          <a:bodyPr lIns="91440" tIns="45720" rIns="91440" bIns="45720" anchor="t">
            <a:noAutofit/>
          </a:bodyPr>
          <a:lstStyle>
            <a:lvl1pPr indent="0" algn="ctr">
              <a:buNone/>
              <a:defRPr lang="ru-RU" sz="1400" b="0" u="none" strike="noStrike">
                <a:solidFill>
                  <a:srgbClr val="FFFFFF"/>
                </a:solidFill>
                <a:effectLst/>
                <a:uFillTx/>
                <a:latin typeface="Times New Roman"/>
              </a:defRPr>
            </a:lvl1pPr>
          </a:lstStyle>
          <a:p>
            <a:pPr indent="0" algn="ctr">
              <a:buNone/>
            </a:pPr>
            <a:r>
              <a:rPr lang="ru-RU" sz="1400" b="0" u="none" strike="noStrike">
                <a:solidFill>
                  <a:srgbClr val="FFFFFF"/>
                </a:solidFill>
                <a:effectLst/>
                <a:uFillTx/>
                <a:latin typeface="Times New Roman"/>
              </a:rPr>
              <a:t>&lt;нижний колонтитул&gt;</a:t>
            </a:r>
          </a:p>
        </p:txBody>
      </p:sp>
      <p:sp>
        <p:nvSpPr>
          <p:cNvPr id="162" name="PlaceHolder 8"/>
          <p:cNvSpPr>
            <a:spLocks noGrp="1"/>
          </p:cNvSpPr>
          <p:nvPr>
            <p:ph type="sldNum" idx="39"/>
          </p:nvPr>
        </p:nvSpPr>
        <p:spPr>
          <a:xfrm>
            <a:off x="10363320" y="5578560"/>
            <a:ext cx="1141920" cy="669600"/>
          </a:xfrm>
          <a:prstGeom prst="rect">
            <a:avLst/>
          </a:prstGeom>
          <a:noFill/>
          <a:ln w="0">
            <a:noFill/>
          </a:ln>
        </p:spPr>
        <p:txBody>
          <a:bodyPr lIns="91440" tIns="45720" rIns="91440" bIns="45720" anchor="b">
            <a:noAutofit/>
          </a:bodyPr>
          <a:lstStyle>
            <a:lvl1pPr indent="0" algn="r" defTabSz="914400">
              <a:lnSpc>
                <a:spcPct val="100000"/>
              </a:lnSpc>
              <a:buNone/>
              <a:defRPr lang="ru-RU" sz="3200" b="0" u="none" strike="noStrike">
                <a:solidFill>
                  <a:schemeClr val="dk2">
                    <a:lumMod val="50000"/>
                  </a:schemeClr>
                </a:solidFill>
                <a:effectLst/>
                <a:uFillTx/>
                <a:latin typeface="Century Gothic"/>
              </a:defRPr>
            </a:lvl1pPr>
          </a:lstStyle>
          <a:p>
            <a:pPr indent="0" algn="r" defTabSz="914400">
              <a:lnSpc>
                <a:spcPct val="100000"/>
              </a:lnSpc>
              <a:buNone/>
            </a:pPr>
            <a:fld id="{13309551-F4DA-4439-A408-0AF73E473174}" type="slidenum">
              <a:rPr lang="ru-RU" sz="3200" b="0" u="none" strike="noStrike">
                <a:solidFill>
                  <a:schemeClr val="dk2">
                    <a:lumMod val="50000"/>
                  </a:schemeClr>
                </a:solidFill>
                <a:effectLst/>
                <a:uFillTx/>
                <a:latin typeface="Century Gothic"/>
              </a:rPr>
              <a:t>‹#›</a:t>
            </a:fld>
            <a:endParaRPr lang="ru-RU" sz="3200" b="0" u="none" strike="noStrike">
              <a:solidFill>
                <a:srgbClr val="FFFFFF"/>
              </a:solidFill>
              <a:effectLst/>
              <a:uFillTx/>
              <a:latin typeface="Times New Roman"/>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Объект с подписью">
    <p:bg>
      <p:bgPr>
        <a:gradFill rotWithShape="0">
          <a:gsLst>
            <a:gs pos="10000">
              <a:srgbClr val="6BD1EC"/>
            </a:gs>
            <a:gs pos="100000">
              <a:srgbClr val="06588E"/>
            </a:gs>
          </a:gsLst>
          <a:lin ang="6120000"/>
        </a:gradFill>
        <a:effectLst/>
      </p:bgPr>
    </p:bg>
    <p:spTree>
      <p:nvGrpSpPr>
        <p:cNvPr id="1" name=""/>
        <p:cNvGrpSpPr/>
        <p:nvPr/>
      </p:nvGrpSpPr>
      <p:grpSpPr>
        <a:xfrm>
          <a:off x="0" y="0"/>
          <a:ext cx="0" cy="0"/>
          <a:chOff x="0" y="0"/>
          <a:chExt cx="0" cy="0"/>
        </a:xfrm>
      </p:grpSpPr>
      <p:grpSp>
        <p:nvGrpSpPr>
          <p:cNvPr id="196" name="Group 6"/>
          <p:cNvGrpSpPr/>
          <p:nvPr/>
        </p:nvGrpSpPr>
        <p:grpSpPr>
          <a:xfrm>
            <a:off x="9206640" y="2963160"/>
            <a:ext cx="2981880" cy="3209040"/>
            <a:chOff x="9206640" y="2963160"/>
            <a:chExt cx="2981880" cy="3209040"/>
          </a:xfrm>
        </p:grpSpPr>
        <p:cxnSp>
          <p:nvCxnSpPr>
            <p:cNvPr id="197" name="Straight Connector 7"/>
            <p:cNvCxnSpPr/>
            <p:nvPr/>
          </p:nvCxnSpPr>
          <p:spPr>
            <a:xfrm flipH="1">
              <a:off x="11275920" y="2963160"/>
              <a:ext cx="912960" cy="913320"/>
            </a:xfrm>
            <a:prstGeom prst="straightConnector1">
              <a:avLst/>
            </a:prstGeom>
            <a:ln w="9525" cap="rnd">
              <a:solidFill>
                <a:srgbClr val="FFFFFF"/>
              </a:solidFill>
              <a:round/>
            </a:ln>
          </p:spPr>
        </p:cxnSp>
        <p:cxnSp>
          <p:nvCxnSpPr>
            <p:cNvPr id="198" name="Straight Connector 8"/>
            <p:cNvCxnSpPr/>
            <p:nvPr/>
          </p:nvCxnSpPr>
          <p:spPr>
            <a:xfrm flipH="1">
              <a:off x="9206640" y="3190320"/>
              <a:ext cx="2982240" cy="2982240"/>
            </a:xfrm>
            <a:prstGeom prst="straightConnector1">
              <a:avLst/>
            </a:prstGeom>
            <a:ln w="9525" cap="rnd">
              <a:solidFill>
                <a:srgbClr val="FFFFFF"/>
              </a:solidFill>
              <a:round/>
            </a:ln>
          </p:spPr>
        </p:cxnSp>
        <p:cxnSp>
          <p:nvCxnSpPr>
            <p:cNvPr id="199" name="Straight Connector 9"/>
            <p:cNvCxnSpPr/>
            <p:nvPr/>
          </p:nvCxnSpPr>
          <p:spPr>
            <a:xfrm flipH="1">
              <a:off x="10292040" y="3285000"/>
              <a:ext cx="1896840" cy="1896840"/>
            </a:xfrm>
            <a:prstGeom prst="straightConnector1">
              <a:avLst/>
            </a:prstGeom>
            <a:ln w="9525" cap="rnd">
              <a:solidFill>
                <a:srgbClr val="FFFFFF"/>
              </a:solidFill>
              <a:round/>
            </a:ln>
          </p:spPr>
        </p:cxnSp>
        <p:cxnSp>
          <p:nvCxnSpPr>
            <p:cNvPr id="200" name="Straight Connector 10"/>
            <p:cNvCxnSpPr/>
            <p:nvPr/>
          </p:nvCxnSpPr>
          <p:spPr>
            <a:xfrm flipH="1">
              <a:off x="10442880" y="3130920"/>
              <a:ext cx="1746000" cy="1746000"/>
            </a:xfrm>
            <a:prstGeom prst="straightConnector1">
              <a:avLst/>
            </a:prstGeom>
            <a:ln w="28575" cap="rnd">
              <a:solidFill>
                <a:srgbClr val="FFFFFF"/>
              </a:solidFill>
              <a:round/>
            </a:ln>
          </p:spPr>
        </p:cxnSp>
        <p:cxnSp>
          <p:nvCxnSpPr>
            <p:cNvPr id="201" name="Straight Connector 11"/>
            <p:cNvCxnSpPr/>
            <p:nvPr/>
          </p:nvCxnSpPr>
          <p:spPr>
            <a:xfrm flipH="1">
              <a:off x="10918800" y="3682800"/>
              <a:ext cx="1270080" cy="1270440"/>
            </a:xfrm>
            <a:prstGeom prst="straightConnector1">
              <a:avLst/>
            </a:prstGeom>
            <a:ln w="28575" cap="rnd">
              <a:solidFill>
                <a:srgbClr val="FFFFFF"/>
              </a:solidFill>
              <a:round/>
            </a:ln>
          </p:spPr>
        </p:cxnSp>
      </p:grpSp>
      <p:sp>
        <p:nvSpPr>
          <p:cNvPr id="202" name="PlaceHolder 1"/>
          <p:cNvSpPr>
            <a:spLocks noGrp="1"/>
          </p:cNvSpPr>
          <p:nvPr>
            <p:ph type="title"/>
          </p:nvPr>
        </p:nvSpPr>
        <p:spPr>
          <a:xfrm>
            <a:off x="7085160" y="685800"/>
            <a:ext cx="3657240" cy="1371240"/>
          </a:xfrm>
          <a:prstGeom prst="rect">
            <a:avLst/>
          </a:prstGeom>
          <a:noFill/>
          <a:ln w="0">
            <a:noFill/>
          </a:ln>
        </p:spPr>
        <p:txBody>
          <a:bodyPr lIns="91440" tIns="45720" rIns="91440" bIns="45720" anchor="b">
            <a:normAutofit/>
          </a:bodyPr>
          <a:lstStyle/>
          <a:p>
            <a:pPr indent="0" defTabSz="457200">
              <a:lnSpc>
                <a:spcPct val="100000"/>
              </a:lnSpc>
              <a:buNone/>
            </a:pPr>
            <a:r>
              <a:rPr lang="ru-RU" sz="2400" b="0" u="none" strike="noStrike" cap="all">
                <a:solidFill>
                  <a:schemeClr val="lt1"/>
                </a:solidFill>
                <a:effectLst/>
                <a:uFillTx/>
                <a:latin typeface="Century Gothic"/>
              </a:rPr>
              <a:t>Образец заголовка</a:t>
            </a:r>
            <a:endParaRPr lang="ru-RU" sz="2400" b="0" u="none" strike="noStrike">
              <a:solidFill>
                <a:schemeClr val="lt1"/>
              </a:solidFill>
              <a:effectLst/>
              <a:uFillTx/>
              <a:latin typeface="Century Gothic"/>
            </a:endParaRPr>
          </a:p>
        </p:txBody>
      </p:sp>
      <p:sp>
        <p:nvSpPr>
          <p:cNvPr id="203" name="PlaceHolder 2"/>
          <p:cNvSpPr>
            <a:spLocks noGrp="1"/>
          </p:cNvSpPr>
          <p:nvPr>
            <p:ph type="body"/>
          </p:nvPr>
        </p:nvSpPr>
        <p:spPr>
          <a:xfrm>
            <a:off x="684360" y="685800"/>
            <a:ext cx="5943240" cy="5308200"/>
          </a:xfrm>
          <a:prstGeom prst="rect">
            <a:avLst/>
          </a:prstGeom>
          <a:noFill/>
          <a:ln w="0">
            <a:noFill/>
          </a:ln>
        </p:spPr>
        <p:txBody>
          <a:bodyPr lIns="91440" tIns="45720" rIns="91440" bIns="45720" anchor="ctr">
            <a:normAutofit/>
          </a:bodyPr>
          <a:lstStyle/>
          <a:p>
            <a:pPr marL="285840" indent="-285840" defTabSz="457200">
              <a:lnSpc>
                <a:spcPct val="100000"/>
              </a:lnSpc>
              <a:spcBef>
                <a:spcPts val="400"/>
              </a:spcBef>
              <a:spcAft>
                <a:spcPts val="601"/>
              </a:spcAft>
              <a:buClr>
                <a:srgbClr val="FFFFFF"/>
              </a:buClr>
              <a:buSzPct val="80000"/>
              <a:buFont typeface="Wingdings 3" charset="2"/>
              <a:buChar char=""/>
            </a:pPr>
            <a:r>
              <a:rPr lang="ru-RU" sz="2000" b="0" u="none" strike="noStrike">
                <a:solidFill>
                  <a:schemeClr val="dk2">
                    <a:lumMod val="75000"/>
                  </a:schemeClr>
                </a:solidFill>
                <a:effectLst/>
                <a:uFillTx/>
                <a:latin typeface="Century Gothic"/>
              </a:rPr>
              <a:t>Образец текста</a:t>
            </a:r>
          </a:p>
          <a:p>
            <a:pPr marL="743040" lvl="1" indent="-285840" defTabSz="457200">
              <a:lnSpc>
                <a:spcPct val="100000"/>
              </a:lnSpc>
              <a:spcBef>
                <a:spcPts val="360"/>
              </a:spcBef>
              <a:spcAft>
                <a:spcPts val="601"/>
              </a:spcAft>
              <a:buClr>
                <a:srgbClr val="FFFFFF"/>
              </a:buClr>
              <a:buSzPct val="80000"/>
              <a:buFont typeface="Wingdings 3" charset="2"/>
              <a:buChar char=""/>
            </a:pPr>
            <a:r>
              <a:rPr lang="ru-RU" sz="1800" b="0" u="none" strike="noStrike">
                <a:solidFill>
                  <a:schemeClr val="dk2">
                    <a:lumMod val="75000"/>
                  </a:schemeClr>
                </a:solidFill>
                <a:effectLst/>
                <a:uFillTx/>
                <a:latin typeface="Century Gothic"/>
              </a:rPr>
              <a:t>Второй уровень</a:t>
            </a:r>
          </a:p>
          <a:p>
            <a:pPr marL="1200240" lvl="2" indent="-285840" defTabSz="457200">
              <a:lnSpc>
                <a:spcPct val="100000"/>
              </a:lnSpc>
              <a:spcBef>
                <a:spcPts val="320"/>
              </a:spcBef>
              <a:spcAft>
                <a:spcPts val="601"/>
              </a:spcAft>
              <a:buClr>
                <a:srgbClr val="FFFFFF"/>
              </a:buClr>
              <a:buSzPct val="80000"/>
              <a:buFont typeface="Wingdings 3" charset="2"/>
              <a:buChar char=""/>
            </a:pPr>
            <a:r>
              <a:rPr lang="ru-RU" sz="1600" b="0" u="none" strike="noStrike">
                <a:solidFill>
                  <a:schemeClr val="dk2">
                    <a:lumMod val="75000"/>
                  </a:schemeClr>
                </a:solidFill>
                <a:effectLst/>
                <a:uFillTx/>
                <a:latin typeface="Century Gothic"/>
              </a:rPr>
              <a:t>Третий уровень</a:t>
            </a:r>
          </a:p>
          <a:p>
            <a:pPr marL="1542960" lvl="3" indent="-171360" defTabSz="457200">
              <a:lnSpc>
                <a:spcPct val="100000"/>
              </a:lnSpc>
              <a:spcBef>
                <a:spcPts val="281"/>
              </a:spcBef>
              <a:spcAft>
                <a:spcPts val="601"/>
              </a:spcAft>
              <a:buClr>
                <a:srgbClr val="FFFFFF"/>
              </a:buClr>
              <a:buSzPct val="80000"/>
              <a:buFont typeface="Wingdings 3" charset="2"/>
              <a:buChar char=""/>
            </a:pPr>
            <a:r>
              <a:rPr lang="ru-RU" sz="1400" b="0" u="none" strike="noStrike">
                <a:solidFill>
                  <a:schemeClr val="dk2">
                    <a:lumMod val="75000"/>
                  </a:schemeClr>
                </a:solidFill>
                <a:effectLst/>
                <a:uFillTx/>
                <a:latin typeface="Century Gothic"/>
              </a:rPr>
              <a:t>Четвертый уровень</a:t>
            </a:r>
          </a:p>
          <a:p>
            <a:pPr marL="2000160" lvl="4" indent="-171360" defTabSz="457200">
              <a:lnSpc>
                <a:spcPct val="100000"/>
              </a:lnSpc>
              <a:spcBef>
                <a:spcPts val="281"/>
              </a:spcBef>
              <a:spcAft>
                <a:spcPts val="601"/>
              </a:spcAft>
              <a:buClr>
                <a:srgbClr val="FFFFFF"/>
              </a:buClr>
              <a:buSzPct val="80000"/>
              <a:buFont typeface="Wingdings 3" charset="2"/>
              <a:buChar char=""/>
            </a:pPr>
            <a:r>
              <a:rPr lang="ru-RU" sz="1400" b="0" u="none" strike="noStrike">
                <a:solidFill>
                  <a:schemeClr val="dk2">
                    <a:lumMod val="75000"/>
                  </a:schemeClr>
                </a:solidFill>
                <a:effectLst/>
                <a:uFillTx/>
                <a:latin typeface="Century Gothic"/>
              </a:rPr>
              <a:t>Пятый уровень</a:t>
            </a:r>
          </a:p>
        </p:txBody>
      </p:sp>
      <p:sp>
        <p:nvSpPr>
          <p:cNvPr id="204" name="PlaceHolder 3"/>
          <p:cNvSpPr>
            <a:spLocks noGrp="1"/>
          </p:cNvSpPr>
          <p:nvPr>
            <p:ph type="body"/>
          </p:nvPr>
        </p:nvSpPr>
        <p:spPr>
          <a:xfrm>
            <a:off x="7085160" y="2209680"/>
            <a:ext cx="3657240" cy="2090880"/>
          </a:xfrm>
          <a:prstGeom prst="rect">
            <a:avLst/>
          </a:prstGeom>
          <a:noFill/>
          <a:ln w="0">
            <a:noFill/>
          </a:ln>
        </p:spPr>
        <p:txBody>
          <a:bodyPr lIns="91440" tIns="45720" rIns="91440" bIns="45720" anchor="t">
            <a:normAutofit/>
          </a:bodyPr>
          <a:lstStyle/>
          <a:p>
            <a:pPr indent="0" defTabSz="457200">
              <a:lnSpc>
                <a:spcPct val="100000"/>
              </a:lnSpc>
              <a:spcBef>
                <a:spcPts val="320"/>
              </a:spcBef>
              <a:spcAft>
                <a:spcPts val="601"/>
              </a:spcAft>
              <a:buNone/>
              <a:tabLst>
                <a:tab pos="0" algn="l"/>
              </a:tabLst>
            </a:pPr>
            <a:r>
              <a:rPr lang="ru-RU" sz="1600" b="0" u="none" strike="noStrike">
                <a:solidFill>
                  <a:schemeClr val="dk2">
                    <a:lumMod val="75000"/>
                  </a:schemeClr>
                </a:solidFill>
                <a:effectLst/>
                <a:uFillTx/>
                <a:latin typeface="Century Gothic"/>
              </a:rPr>
              <a:t>Образец текста</a:t>
            </a:r>
          </a:p>
        </p:txBody>
      </p:sp>
      <p:sp>
        <p:nvSpPr>
          <p:cNvPr id="205" name="PlaceHolder 4"/>
          <p:cNvSpPr>
            <a:spLocks noGrp="1"/>
          </p:cNvSpPr>
          <p:nvPr>
            <p:ph type="dt" idx="49"/>
          </p:nvPr>
        </p:nvSpPr>
        <p:spPr>
          <a:xfrm>
            <a:off x="9904320" y="6172200"/>
            <a:ext cx="1599840" cy="364680"/>
          </a:xfrm>
          <a:prstGeom prst="rect">
            <a:avLst/>
          </a:prstGeom>
          <a:noFill/>
          <a:ln w="0">
            <a:noFill/>
          </a:ln>
        </p:spPr>
        <p:txBody>
          <a:bodyPr lIns="91440" tIns="45720" rIns="91440" bIns="45720" anchor="t">
            <a:noAutofit/>
          </a:bodyPr>
          <a:lstStyle>
            <a:lvl1pPr indent="0" algn="r" defTabSz="914400">
              <a:lnSpc>
                <a:spcPct val="100000"/>
              </a:lnSpc>
              <a:buNone/>
              <a:defRPr lang="ru-RU" sz="1000" b="0" u="none" strike="noStrike">
                <a:solidFill>
                  <a:schemeClr val="dk2">
                    <a:lumMod val="50000"/>
                  </a:schemeClr>
                </a:solidFill>
                <a:effectLst/>
                <a:uFillTx/>
                <a:latin typeface="Century Gothic"/>
              </a:defRPr>
            </a:lvl1pPr>
          </a:lstStyle>
          <a:p>
            <a:pPr indent="0" algn="r" defTabSz="914400">
              <a:lnSpc>
                <a:spcPct val="100000"/>
              </a:lnSpc>
              <a:buNone/>
            </a:pPr>
            <a:r>
              <a:rPr lang="ru-RU" sz="1000" b="0" u="none" strike="noStrike">
                <a:solidFill>
                  <a:schemeClr val="dk2">
                    <a:lumMod val="50000"/>
                  </a:schemeClr>
                </a:solidFill>
                <a:effectLst/>
                <a:uFillTx/>
                <a:latin typeface="Century Gothic"/>
              </a:rPr>
              <a:t>&lt;дата/время&gt;</a:t>
            </a:r>
            <a:endParaRPr lang="ru-RU" sz="1000" b="0" u="none" strike="noStrike">
              <a:solidFill>
                <a:srgbClr val="FFFFFF"/>
              </a:solidFill>
              <a:effectLst/>
              <a:uFillTx/>
              <a:latin typeface="Times New Roman"/>
            </a:endParaRPr>
          </a:p>
        </p:txBody>
      </p:sp>
      <p:sp>
        <p:nvSpPr>
          <p:cNvPr id="206" name="PlaceHolder 5"/>
          <p:cNvSpPr>
            <a:spLocks noGrp="1"/>
          </p:cNvSpPr>
          <p:nvPr>
            <p:ph type="ftr" idx="50"/>
          </p:nvPr>
        </p:nvSpPr>
        <p:spPr>
          <a:xfrm>
            <a:off x="684360" y="6172200"/>
            <a:ext cx="7543440" cy="364680"/>
          </a:xfrm>
          <a:prstGeom prst="rect">
            <a:avLst/>
          </a:prstGeom>
          <a:noFill/>
          <a:ln w="0">
            <a:noFill/>
          </a:ln>
        </p:spPr>
        <p:txBody>
          <a:bodyPr lIns="91440" tIns="45720" rIns="91440" bIns="45720" anchor="t">
            <a:noAutofit/>
          </a:bodyPr>
          <a:lstStyle>
            <a:lvl1pPr indent="0" algn="ctr">
              <a:buNone/>
              <a:defRPr lang="ru-RU" sz="1400" b="0" u="none" strike="noStrike">
                <a:solidFill>
                  <a:srgbClr val="FFFFFF"/>
                </a:solidFill>
                <a:effectLst/>
                <a:uFillTx/>
                <a:latin typeface="Times New Roman"/>
              </a:defRPr>
            </a:lvl1pPr>
          </a:lstStyle>
          <a:p>
            <a:pPr indent="0" algn="ctr">
              <a:buNone/>
            </a:pPr>
            <a:r>
              <a:rPr lang="ru-RU" sz="1400" b="0" u="none" strike="noStrike">
                <a:solidFill>
                  <a:srgbClr val="FFFFFF"/>
                </a:solidFill>
                <a:effectLst/>
                <a:uFillTx/>
                <a:latin typeface="Times New Roman"/>
              </a:rPr>
              <a:t>&lt;нижний колонтитул&gt;</a:t>
            </a:r>
          </a:p>
        </p:txBody>
      </p:sp>
      <p:sp>
        <p:nvSpPr>
          <p:cNvPr id="207" name="PlaceHolder 6"/>
          <p:cNvSpPr>
            <a:spLocks noGrp="1"/>
          </p:cNvSpPr>
          <p:nvPr>
            <p:ph type="sldNum" idx="51"/>
          </p:nvPr>
        </p:nvSpPr>
        <p:spPr>
          <a:xfrm>
            <a:off x="10363320" y="5578560"/>
            <a:ext cx="1141920" cy="669600"/>
          </a:xfrm>
          <a:prstGeom prst="rect">
            <a:avLst/>
          </a:prstGeom>
          <a:noFill/>
          <a:ln w="0">
            <a:noFill/>
          </a:ln>
        </p:spPr>
        <p:txBody>
          <a:bodyPr lIns="91440" tIns="45720" rIns="91440" bIns="45720" anchor="b">
            <a:noAutofit/>
          </a:bodyPr>
          <a:lstStyle>
            <a:lvl1pPr indent="0" algn="r" defTabSz="914400">
              <a:lnSpc>
                <a:spcPct val="100000"/>
              </a:lnSpc>
              <a:buNone/>
              <a:defRPr lang="ru-RU" sz="3200" b="0" u="none" strike="noStrike">
                <a:solidFill>
                  <a:schemeClr val="dk2">
                    <a:lumMod val="50000"/>
                  </a:schemeClr>
                </a:solidFill>
                <a:effectLst/>
                <a:uFillTx/>
                <a:latin typeface="Century Gothic"/>
              </a:defRPr>
            </a:lvl1pPr>
          </a:lstStyle>
          <a:p>
            <a:pPr indent="0" algn="r" defTabSz="914400">
              <a:lnSpc>
                <a:spcPct val="100000"/>
              </a:lnSpc>
              <a:buNone/>
            </a:pPr>
            <a:fld id="{4E940E92-6433-4216-BF45-AA784BED230D}" type="slidenum">
              <a:rPr lang="ru-RU" sz="3200" b="0" u="none" strike="noStrike">
                <a:solidFill>
                  <a:schemeClr val="dk2">
                    <a:lumMod val="50000"/>
                  </a:schemeClr>
                </a:solidFill>
                <a:effectLst/>
                <a:uFillTx/>
                <a:latin typeface="Century Gothic"/>
              </a:rPr>
              <a:t>‹#›</a:t>
            </a:fld>
            <a:endParaRPr lang="ru-RU" sz="3200" b="0" u="none" strike="noStrike">
              <a:solidFill>
                <a:srgbClr val="FFFFFF"/>
              </a:solidFill>
              <a:effectLst/>
              <a:uFillTx/>
              <a:latin typeface="Times New Roman"/>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Рисунок с подписью">
    <p:bg>
      <p:bgPr>
        <a:gradFill rotWithShape="0">
          <a:gsLst>
            <a:gs pos="10000">
              <a:srgbClr val="6BD1EC"/>
            </a:gs>
            <a:gs pos="100000">
              <a:srgbClr val="06588E"/>
            </a:gs>
          </a:gsLst>
          <a:lin ang="6120000"/>
        </a:gradFill>
        <a:effectLst/>
      </p:bgPr>
    </p:bg>
    <p:spTree>
      <p:nvGrpSpPr>
        <p:cNvPr id="1" name=""/>
        <p:cNvGrpSpPr/>
        <p:nvPr/>
      </p:nvGrpSpPr>
      <p:grpSpPr>
        <a:xfrm>
          <a:off x="0" y="0"/>
          <a:ext cx="0" cy="0"/>
          <a:chOff x="0" y="0"/>
          <a:chExt cx="0" cy="0"/>
        </a:xfrm>
      </p:grpSpPr>
      <p:grpSp>
        <p:nvGrpSpPr>
          <p:cNvPr id="208" name="Group 6"/>
          <p:cNvGrpSpPr/>
          <p:nvPr/>
        </p:nvGrpSpPr>
        <p:grpSpPr>
          <a:xfrm>
            <a:off x="9206640" y="2963160"/>
            <a:ext cx="2981880" cy="3209040"/>
            <a:chOff x="9206640" y="2963160"/>
            <a:chExt cx="2981880" cy="3209040"/>
          </a:xfrm>
        </p:grpSpPr>
        <p:cxnSp>
          <p:nvCxnSpPr>
            <p:cNvPr id="209" name="Straight Connector 7"/>
            <p:cNvCxnSpPr/>
            <p:nvPr/>
          </p:nvCxnSpPr>
          <p:spPr>
            <a:xfrm flipH="1">
              <a:off x="11275920" y="2963160"/>
              <a:ext cx="912960" cy="913320"/>
            </a:xfrm>
            <a:prstGeom prst="straightConnector1">
              <a:avLst/>
            </a:prstGeom>
            <a:ln w="9525" cap="rnd">
              <a:solidFill>
                <a:srgbClr val="FFFFFF"/>
              </a:solidFill>
              <a:round/>
            </a:ln>
          </p:spPr>
        </p:cxnSp>
        <p:cxnSp>
          <p:nvCxnSpPr>
            <p:cNvPr id="210" name="Straight Connector 8"/>
            <p:cNvCxnSpPr/>
            <p:nvPr/>
          </p:nvCxnSpPr>
          <p:spPr>
            <a:xfrm flipH="1">
              <a:off x="9206640" y="3190320"/>
              <a:ext cx="2982240" cy="2982240"/>
            </a:xfrm>
            <a:prstGeom prst="straightConnector1">
              <a:avLst/>
            </a:prstGeom>
            <a:ln w="9525" cap="rnd">
              <a:solidFill>
                <a:srgbClr val="FFFFFF"/>
              </a:solidFill>
              <a:round/>
            </a:ln>
          </p:spPr>
        </p:cxnSp>
        <p:cxnSp>
          <p:nvCxnSpPr>
            <p:cNvPr id="211" name="Straight Connector 9"/>
            <p:cNvCxnSpPr/>
            <p:nvPr/>
          </p:nvCxnSpPr>
          <p:spPr>
            <a:xfrm flipH="1">
              <a:off x="10292040" y="3285000"/>
              <a:ext cx="1896840" cy="1896840"/>
            </a:xfrm>
            <a:prstGeom prst="straightConnector1">
              <a:avLst/>
            </a:prstGeom>
            <a:ln w="9525" cap="rnd">
              <a:solidFill>
                <a:srgbClr val="FFFFFF"/>
              </a:solidFill>
              <a:round/>
            </a:ln>
          </p:spPr>
        </p:cxnSp>
        <p:cxnSp>
          <p:nvCxnSpPr>
            <p:cNvPr id="212" name="Straight Connector 10"/>
            <p:cNvCxnSpPr/>
            <p:nvPr/>
          </p:nvCxnSpPr>
          <p:spPr>
            <a:xfrm flipH="1">
              <a:off x="10442880" y="3130920"/>
              <a:ext cx="1746000" cy="1746000"/>
            </a:xfrm>
            <a:prstGeom prst="straightConnector1">
              <a:avLst/>
            </a:prstGeom>
            <a:ln w="28575" cap="rnd">
              <a:solidFill>
                <a:srgbClr val="FFFFFF"/>
              </a:solidFill>
              <a:round/>
            </a:ln>
          </p:spPr>
        </p:cxnSp>
        <p:cxnSp>
          <p:nvCxnSpPr>
            <p:cNvPr id="213" name="Straight Connector 11"/>
            <p:cNvCxnSpPr/>
            <p:nvPr/>
          </p:nvCxnSpPr>
          <p:spPr>
            <a:xfrm flipH="1">
              <a:off x="10918800" y="3682800"/>
              <a:ext cx="1270080" cy="1270440"/>
            </a:xfrm>
            <a:prstGeom prst="straightConnector1">
              <a:avLst/>
            </a:prstGeom>
            <a:ln w="28575" cap="rnd">
              <a:solidFill>
                <a:srgbClr val="FFFFFF"/>
              </a:solidFill>
              <a:round/>
            </a:ln>
          </p:spPr>
        </p:cxnSp>
      </p:grpSp>
      <p:sp>
        <p:nvSpPr>
          <p:cNvPr id="214" name="PlaceHolder 1"/>
          <p:cNvSpPr>
            <a:spLocks noGrp="1"/>
          </p:cNvSpPr>
          <p:nvPr>
            <p:ph type="title"/>
          </p:nvPr>
        </p:nvSpPr>
        <p:spPr>
          <a:xfrm>
            <a:off x="4722840" y="1447920"/>
            <a:ext cx="6019560" cy="1142640"/>
          </a:xfrm>
          <a:prstGeom prst="rect">
            <a:avLst/>
          </a:prstGeom>
          <a:noFill/>
          <a:ln w="0">
            <a:noFill/>
          </a:ln>
        </p:spPr>
        <p:txBody>
          <a:bodyPr lIns="91440" tIns="45720" rIns="91440" bIns="45720" anchor="b">
            <a:normAutofit/>
          </a:bodyPr>
          <a:lstStyle/>
          <a:p>
            <a:pPr indent="0" defTabSz="457200">
              <a:lnSpc>
                <a:spcPct val="100000"/>
              </a:lnSpc>
              <a:buNone/>
            </a:pPr>
            <a:r>
              <a:rPr lang="ru-RU" sz="2800" b="0" u="none" strike="noStrike" cap="all">
                <a:solidFill>
                  <a:schemeClr val="lt1"/>
                </a:solidFill>
                <a:effectLst/>
                <a:uFillTx/>
                <a:latin typeface="Century Gothic"/>
              </a:rPr>
              <a:t>Образец заголовка</a:t>
            </a:r>
            <a:endParaRPr lang="ru-RU" sz="2800" b="0" u="none" strike="noStrike">
              <a:solidFill>
                <a:schemeClr val="lt1"/>
              </a:solidFill>
              <a:effectLst/>
              <a:uFillTx/>
              <a:latin typeface="Century Gothic"/>
            </a:endParaRPr>
          </a:p>
        </p:txBody>
      </p:sp>
      <p:sp>
        <p:nvSpPr>
          <p:cNvPr id="215" name="PlaceHolder 2"/>
          <p:cNvSpPr>
            <a:spLocks noGrp="1"/>
          </p:cNvSpPr>
          <p:nvPr>
            <p:ph type="body"/>
          </p:nvPr>
        </p:nvSpPr>
        <p:spPr>
          <a:xfrm>
            <a:off x="988920" y="914400"/>
            <a:ext cx="3280680" cy="4571640"/>
          </a:xfrm>
          <a:prstGeom prst="rect">
            <a:avLst/>
          </a:prstGeom>
          <a:noFill/>
          <a:ln w="15840">
            <a:solidFill>
              <a:schemeClr val="dk1">
                <a:alpha val="40000"/>
              </a:schemeClr>
            </a:solidFill>
            <a:round/>
          </a:ln>
        </p:spPr>
        <p:txBody>
          <a:bodyPr lIns="90000" tIns="45000" rIns="90000" bIns="45000" anchor="t">
            <a:normAutofit/>
          </a:bodyPr>
          <a:lstStyle/>
          <a:p>
            <a:pPr indent="0" algn="ctr" defTabSz="914400">
              <a:lnSpc>
                <a:spcPct val="100000"/>
              </a:lnSpc>
              <a:buNone/>
              <a:tabLst>
                <a:tab pos="0" algn="l"/>
              </a:tabLst>
            </a:pPr>
            <a:r>
              <a:rPr lang="ru-RU" sz="1600" b="0" u="none" strike="noStrike">
                <a:solidFill>
                  <a:schemeClr val="lt1"/>
                </a:solidFill>
                <a:effectLst/>
                <a:uFillTx/>
                <a:latin typeface="Century Gothic"/>
              </a:rPr>
              <a:t>Вставка рисунка</a:t>
            </a:r>
            <a:endParaRPr lang="ru-RU" sz="1600" b="0" u="none" strike="noStrike">
              <a:solidFill>
                <a:schemeClr val="dk2">
                  <a:lumMod val="75000"/>
                </a:schemeClr>
              </a:solidFill>
              <a:effectLst/>
              <a:uFillTx/>
              <a:latin typeface="Century Gothic"/>
            </a:endParaRPr>
          </a:p>
        </p:txBody>
      </p:sp>
      <p:sp>
        <p:nvSpPr>
          <p:cNvPr id="216" name="PlaceHolder 3"/>
          <p:cNvSpPr>
            <a:spLocks noGrp="1"/>
          </p:cNvSpPr>
          <p:nvPr>
            <p:ph type="body"/>
          </p:nvPr>
        </p:nvSpPr>
        <p:spPr>
          <a:xfrm>
            <a:off x="4722840" y="2777040"/>
            <a:ext cx="6021000" cy="2048400"/>
          </a:xfrm>
          <a:prstGeom prst="rect">
            <a:avLst/>
          </a:prstGeom>
          <a:noFill/>
          <a:ln w="0">
            <a:noFill/>
          </a:ln>
        </p:spPr>
        <p:txBody>
          <a:bodyPr lIns="91440" tIns="45720" rIns="91440" bIns="45720" anchor="t">
            <a:normAutofit/>
          </a:bodyPr>
          <a:lstStyle/>
          <a:p>
            <a:pPr indent="0" defTabSz="457200">
              <a:lnSpc>
                <a:spcPct val="100000"/>
              </a:lnSpc>
              <a:spcBef>
                <a:spcPts val="360"/>
              </a:spcBef>
              <a:spcAft>
                <a:spcPts val="601"/>
              </a:spcAft>
              <a:buNone/>
              <a:tabLst>
                <a:tab pos="0" algn="l"/>
              </a:tabLst>
            </a:pPr>
            <a:r>
              <a:rPr lang="ru-RU" sz="1800" b="0" u="none" strike="noStrike">
                <a:solidFill>
                  <a:schemeClr val="dk2">
                    <a:lumMod val="75000"/>
                  </a:schemeClr>
                </a:solidFill>
                <a:effectLst/>
                <a:uFillTx/>
                <a:latin typeface="Century Gothic"/>
              </a:rPr>
              <a:t>Образец текста</a:t>
            </a:r>
          </a:p>
        </p:txBody>
      </p:sp>
      <p:sp>
        <p:nvSpPr>
          <p:cNvPr id="217" name="PlaceHolder 4"/>
          <p:cNvSpPr>
            <a:spLocks noGrp="1"/>
          </p:cNvSpPr>
          <p:nvPr>
            <p:ph type="dt" idx="52"/>
          </p:nvPr>
        </p:nvSpPr>
        <p:spPr>
          <a:xfrm>
            <a:off x="9904320" y="6172200"/>
            <a:ext cx="1599840" cy="364680"/>
          </a:xfrm>
          <a:prstGeom prst="rect">
            <a:avLst/>
          </a:prstGeom>
          <a:noFill/>
          <a:ln w="0">
            <a:noFill/>
          </a:ln>
        </p:spPr>
        <p:txBody>
          <a:bodyPr lIns="91440" tIns="45720" rIns="91440" bIns="45720" anchor="t">
            <a:noAutofit/>
          </a:bodyPr>
          <a:lstStyle>
            <a:lvl1pPr indent="0" algn="r" defTabSz="914400">
              <a:lnSpc>
                <a:spcPct val="100000"/>
              </a:lnSpc>
              <a:buNone/>
              <a:defRPr lang="ru-RU" sz="1000" b="0" u="none" strike="noStrike">
                <a:solidFill>
                  <a:schemeClr val="dk2">
                    <a:lumMod val="50000"/>
                  </a:schemeClr>
                </a:solidFill>
                <a:effectLst/>
                <a:uFillTx/>
                <a:latin typeface="Century Gothic"/>
              </a:defRPr>
            </a:lvl1pPr>
          </a:lstStyle>
          <a:p>
            <a:pPr indent="0" algn="r" defTabSz="914400">
              <a:lnSpc>
                <a:spcPct val="100000"/>
              </a:lnSpc>
              <a:buNone/>
            </a:pPr>
            <a:r>
              <a:rPr lang="ru-RU" sz="1000" b="0" u="none" strike="noStrike">
                <a:solidFill>
                  <a:schemeClr val="dk2">
                    <a:lumMod val="50000"/>
                  </a:schemeClr>
                </a:solidFill>
                <a:effectLst/>
                <a:uFillTx/>
                <a:latin typeface="Century Gothic"/>
              </a:rPr>
              <a:t>&lt;дата/время&gt;</a:t>
            </a:r>
            <a:endParaRPr lang="ru-RU" sz="1000" b="0" u="none" strike="noStrike">
              <a:solidFill>
                <a:srgbClr val="FFFFFF"/>
              </a:solidFill>
              <a:effectLst/>
              <a:uFillTx/>
              <a:latin typeface="Times New Roman"/>
            </a:endParaRPr>
          </a:p>
        </p:txBody>
      </p:sp>
      <p:sp>
        <p:nvSpPr>
          <p:cNvPr id="218" name="PlaceHolder 5"/>
          <p:cNvSpPr>
            <a:spLocks noGrp="1"/>
          </p:cNvSpPr>
          <p:nvPr>
            <p:ph type="ftr" idx="53"/>
          </p:nvPr>
        </p:nvSpPr>
        <p:spPr>
          <a:xfrm>
            <a:off x="684360" y="6172200"/>
            <a:ext cx="7543440" cy="364680"/>
          </a:xfrm>
          <a:prstGeom prst="rect">
            <a:avLst/>
          </a:prstGeom>
          <a:noFill/>
          <a:ln w="0">
            <a:noFill/>
          </a:ln>
        </p:spPr>
        <p:txBody>
          <a:bodyPr lIns="91440" tIns="45720" rIns="91440" bIns="45720" anchor="t">
            <a:noAutofit/>
          </a:bodyPr>
          <a:lstStyle>
            <a:lvl1pPr indent="0" algn="ctr">
              <a:buNone/>
              <a:defRPr lang="ru-RU" sz="1400" b="0" u="none" strike="noStrike">
                <a:solidFill>
                  <a:srgbClr val="FFFFFF"/>
                </a:solidFill>
                <a:effectLst/>
                <a:uFillTx/>
                <a:latin typeface="Times New Roman"/>
              </a:defRPr>
            </a:lvl1pPr>
          </a:lstStyle>
          <a:p>
            <a:pPr indent="0" algn="ctr">
              <a:buNone/>
            </a:pPr>
            <a:r>
              <a:rPr lang="ru-RU" sz="1400" b="0" u="none" strike="noStrike">
                <a:solidFill>
                  <a:srgbClr val="FFFFFF"/>
                </a:solidFill>
                <a:effectLst/>
                <a:uFillTx/>
                <a:latin typeface="Times New Roman"/>
              </a:rPr>
              <a:t>&lt;нижний колонтитул&gt;</a:t>
            </a:r>
          </a:p>
        </p:txBody>
      </p:sp>
      <p:sp>
        <p:nvSpPr>
          <p:cNvPr id="219" name="PlaceHolder 6"/>
          <p:cNvSpPr>
            <a:spLocks noGrp="1"/>
          </p:cNvSpPr>
          <p:nvPr>
            <p:ph type="sldNum" idx="54"/>
          </p:nvPr>
        </p:nvSpPr>
        <p:spPr>
          <a:xfrm>
            <a:off x="10363320" y="5578560"/>
            <a:ext cx="1141920" cy="669600"/>
          </a:xfrm>
          <a:prstGeom prst="rect">
            <a:avLst/>
          </a:prstGeom>
          <a:noFill/>
          <a:ln w="0">
            <a:noFill/>
          </a:ln>
        </p:spPr>
        <p:txBody>
          <a:bodyPr lIns="91440" tIns="45720" rIns="91440" bIns="45720" anchor="b">
            <a:noAutofit/>
          </a:bodyPr>
          <a:lstStyle>
            <a:lvl1pPr indent="0" algn="r" defTabSz="914400">
              <a:lnSpc>
                <a:spcPct val="100000"/>
              </a:lnSpc>
              <a:buNone/>
              <a:defRPr lang="ru-RU" sz="3200" b="0" u="none" strike="noStrike">
                <a:solidFill>
                  <a:schemeClr val="dk2">
                    <a:lumMod val="50000"/>
                  </a:schemeClr>
                </a:solidFill>
                <a:effectLst/>
                <a:uFillTx/>
                <a:latin typeface="Century Gothic"/>
              </a:defRPr>
            </a:lvl1pPr>
          </a:lstStyle>
          <a:p>
            <a:pPr indent="0" algn="r" defTabSz="914400">
              <a:lnSpc>
                <a:spcPct val="100000"/>
              </a:lnSpc>
              <a:buNone/>
            </a:pPr>
            <a:fld id="{C3F15809-2DC6-4113-9005-C9702824E9E8}" type="slidenum">
              <a:rPr lang="ru-RU" sz="3200" b="0" u="none" strike="noStrike">
                <a:solidFill>
                  <a:schemeClr val="dk2">
                    <a:lumMod val="50000"/>
                  </a:schemeClr>
                </a:solidFill>
                <a:effectLst/>
                <a:uFillTx/>
                <a:latin typeface="Century Gothic"/>
              </a:rPr>
              <a:t>‹#›</a:t>
            </a:fld>
            <a:endParaRPr lang="ru-RU" sz="3200" b="0" u="none" strike="noStrike">
              <a:solidFill>
                <a:srgbClr val="FFFFFF"/>
              </a:solidFill>
              <a:effectLst/>
              <a:uFillTx/>
              <a:latin typeface="Times New Roma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Pr>
        <a:gradFill rotWithShape="0">
          <a:gsLst>
            <a:gs pos="10000">
              <a:srgbClr val="6BD1EC"/>
            </a:gs>
            <a:gs pos="100000">
              <a:srgbClr val="06588E"/>
            </a:gs>
          </a:gsLst>
          <a:lin ang="6120000"/>
        </a:gradFill>
        <a:effectLst/>
      </p:bgPr>
    </p:bg>
    <p:spTree>
      <p:nvGrpSpPr>
        <p:cNvPr id="1" name=""/>
        <p:cNvGrpSpPr/>
        <p:nvPr/>
      </p:nvGrpSpPr>
      <p:grpSpPr>
        <a:xfrm>
          <a:off x="0" y="0"/>
          <a:ext cx="0" cy="0"/>
          <a:chOff x="0" y="0"/>
          <a:chExt cx="0" cy="0"/>
        </a:xfrm>
      </p:grpSpPr>
      <p:grpSp>
        <p:nvGrpSpPr>
          <p:cNvPr id="163" name="Group 6"/>
          <p:cNvGrpSpPr/>
          <p:nvPr/>
        </p:nvGrpSpPr>
        <p:grpSpPr>
          <a:xfrm>
            <a:off x="9206640" y="2963160"/>
            <a:ext cx="2981880" cy="3209040"/>
            <a:chOff x="9206640" y="2963160"/>
            <a:chExt cx="2981880" cy="3209040"/>
          </a:xfrm>
        </p:grpSpPr>
        <p:cxnSp>
          <p:nvCxnSpPr>
            <p:cNvPr id="164" name="Straight Connector 7"/>
            <p:cNvCxnSpPr/>
            <p:nvPr/>
          </p:nvCxnSpPr>
          <p:spPr>
            <a:xfrm flipH="1">
              <a:off x="11275920" y="2963160"/>
              <a:ext cx="912960" cy="913320"/>
            </a:xfrm>
            <a:prstGeom prst="straightConnector1">
              <a:avLst/>
            </a:prstGeom>
            <a:ln w="9525" cap="rnd">
              <a:solidFill>
                <a:srgbClr val="FFFFFF"/>
              </a:solidFill>
              <a:round/>
            </a:ln>
          </p:spPr>
        </p:cxnSp>
        <p:cxnSp>
          <p:nvCxnSpPr>
            <p:cNvPr id="165" name="Straight Connector 8"/>
            <p:cNvCxnSpPr/>
            <p:nvPr/>
          </p:nvCxnSpPr>
          <p:spPr>
            <a:xfrm flipH="1">
              <a:off x="9206640" y="3190320"/>
              <a:ext cx="2982240" cy="2982240"/>
            </a:xfrm>
            <a:prstGeom prst="straightConnector1">
              <a:avLst/>
            </a:prstGeom>
            <a:ln w="9525" cap="rnd">
              <a:solidFill>
                <a:srgbClr val="FFFFFF"/>
              </a:solidFill>
              <a:round/>
            </a:ln>
          </p:spPr>
        </p:cxnSp>
        <p:cxnSp>
          <p:nvCxnSpPr>
            <p:cNvPr id="166" name="Straight Connector 9"/>
            <p:cNvCxnSpPr/>
            <p:nvPr/>
          </p:nvCxnSpPr>
          <p:spPr>
            <a:xfrm flipH="1">
              <a:off x="10292040" y="3285000"/>
              <a:ext cx="1896840" cy="1896840"/>
            </a:xfrm>
            <a:prstGeom prst="straightConnector1">
              <a:avLst/>
            </a:prstGeom>
            <a:ln w="9525" cap="rnd">
              <a:solidFill>
                <a:srgbClr val="FFFFFF"/>
              </a:solidFill>
              <a:round/>
            </a:ln>
          </p:spPr>
        </p:cxnSp>
        <p:cxnSp>
          <p:nvCxnSpPr>
            <p:cNvPr id="167" name="Straight Connector 10"/>
            <p:cNvCxnSpPr/>
            <p:nvPr/>
          </p:nvCxnSpPr>
          <p:spPr>
            <a:xfrm flipH="1">
              <a:off x="10442880" y="3130920"/>
              <a:ext cx="1746000" cy="1746000"/>
            </a:xfrm>
            <a:prstGeom prst="straightConnector1">
              <a:avLst/>
            </a:prstGeom>
            <a:ln w="28575" cap="rnd">
              <a:solidFill>
                <a:srgbClr val="FFFFFF"/>
              </a:solidFill>
              <a:round/>
            </a:ln>
          </p:spPr>
        </p:cxnSp>
        <p:cxnSp>
          <p:nvCxnSpPr>
            <p:cNvPr id="168" name="Straight Connector 11"/>
            <p:cNvCxnSpPr/>
            <p:nvPr/>
          </p:nvCxnSpPr>
          <p:spPr>
            <a:xfrm flipH="1">
              <a:off x="10918800" y="3682800"/>
              <a:ext cx="1270080" cy="1270440"/>
            </a:xfrm>
            <a:prstGeom prst="straightConnector1">
              <a:avLst/>
            </a:prstGeom>
            <a:ln w="28575" cap="rnd">
              <a:solidFill>
                <a:srgbClr val="FFFFFF"/>
              </a:solidFill>
              <a:round/>
            </a:ln>
          </p:spPr>
        </p:cxnSp>
      </p:grpSp>
      <p:sp>
        <p:nvSpPr>
          <p:cNvPr id="169" name="PlaceHolder 1"/>
          <p:cNvSpPr>
            <a:spLocks noGrp="1"/>
          </p:cNvSpPr>
          <p:nvPr>
            <p:ph type="title"/>
          </p:nvPr>
        </p:nvSpPr>
        <p:spPr>
          <a:xfrm>
            <a:off x="684360" y="4487400"/>
            <a:ext cx="8534160" cy="1506600"/>
          </a:xfrm>
          <a:prstGeom prst="rect">
            <a:avLst/>
          </a:prstGeom>
          <a:noFill/>
          <a:ln w="0">
            <a:noFill/>
          </a:ln>
        </p:spPr>
        <p:txBody>
          <a:bodyPr lIns="91440" tIns="45720" rIns="91440" bIns="45720" anchor="ctr">
            <a:noAutofit/>
          </a:bodyPr>
          <a:lstStyle/>
          <a:p>
            <a:pPr indent="0" defTabSz="457200">
              <a:lnSpc>
                <a:spcPct val="100000"/>
              </a:lnSpc>
              <a:buNone/>
            </a:pPr>
            <a:r>
              <a:rPr lang="ru-RU" sz="3600" b="0" u="none" strike="noStrike" cap="all">
                <a:solidFill>
                  <a:schemeClr val="lt1"/>
                </a:solidFill>
                <a:effectLst/>
                <a:uFillTx/>
                <a:latin typeface="Century Gothic"/>
              </a:rPr>
              <a:t>Образец заголовка</a:t>
            </a:r>
            <a:endParaRPr lang="ru-RU" sz="3600" b="0" u="none" strike="noStrike">
              <a:solidFill>
                <a:schemeClr val="lt1"/>
              </a:solidFill>
              <a:effectLst/>
              <a:uFillTx/>
              <a:latin typeface="Century Gothic"/>
            </a:endParaRPr>
          </a:p>
        </p:txBody>
      </p:sp>
      <p:sp>
        <p:nvSpPr>
          <p:cNvPr id="170" name="PlaceHolder 2"/>
          <p:cNvSpPr>
            <a:spLocks noGrp="1"/>
          </p:cNvSpPr>
          <p:nvPr>
            <p:ph type="dt" idx="40"/>
          </p:nvPr>
        </p:nvSpPr>
        <p:spPr>
          <a:xfrm>
            <a:off x="9904320" y="6172200"/>
            <a:ext cx="1599840" cy="364680"/>
          </a:xfrm>
          <a:prstGeom prst="rect">
            <a:avLst/>
          </a:prstGeom>
          <a:noFill/>
          <a:ln w="0">
            <a:noFill/>
          </a:ln>
        </p:spPr>
        <p:txBody>
          <a:bodyPr lIns="91440" tIns="45720" rIns="91440" bIns="45720" anchor="t">
            <a:noAutofit/>
          </a:bodyPr>
          <a:lstStyle>
            <a:lvl1pPr indent="0" algn="r" defTabSz="914400">
              <a:lnSpc>
                <a:spcPct val="100000"/>
              </a:lnSpc>
              <a:buNone/>
              <a:defRPr lang="ru-RU" sz="1000" b="0" u="none" strike="noStrike">
                <a:solidFill>
                  <a:schemeClr val="dk2">
                    <a:lumMod val="50000"/>
                  </a:schemeClr>
                </a:solidFill>
                <a:effectLst/>
                <a:uFillTx/>
                <a:latin typeface="Century Gothic"/>
              </a:defRPr>
            </a:lvl1pPr>
          </a:lstStyle>
          <a:p>
            <a:pPr indent="0" algn="r" defTabSz="914400">
              <a:lnSpc>
                <a:spcPct val="100000"/>
              </a:lnSpc>
              <a:buNone/>
            </a:pPr>
            <a:r>
              <a:rPr lang="ru-RU" sz="1000" b="0" u="none" strike="noStrike">
                <a:solidFill>
                  <a:schemeClr val="dk2">
                    <a:lumMod val="50000"/>
                  </a:schemeClr>
                </a:solidFill>
                <a:effectLst/>
                <a:uFillTx/>
                <a:latin typeface="Century Gothic"/>
              </a:rPr>
              <a:t>&lt;дата/время&gt;</a:t>
            </a:r>
            <a:endParaRPr lang="ru-RU" sz="1000" b="0" u="none" strike="noStrike">
              <a:solidFill>
                <a:srgbClr val="FFFFFF"/>
              </a:solidFill>
              <a:effectLst/>
              <a:uFillTx/>
              <a:latin typeface="Times New Roman"/>
            </a:endParaRPr>
          </a:p>
        </p:txBody>
      </p:sp>
      <p:sp>
        <p:nvSpPr>
          <p:cNvPr id="171" name="PlaceHolder 3"/>
          <p:cNvSpPr>
            <a:spLocks noGrp="1"/>
          </p:cNvSpPr>
          <p:nvPr>
            <p:ph type="ftr" idx="41"/>
          </p:nvPr>
        </p:nvSpPr>
        <p:spPr>
          <a:xfrm>
            <a:off x="684360" y="6172200"/>
            <a:ext cx="7543440" cy="364680"/>
          </a:xfrm>
          <a:prstGeom prst="rect">
            <a:avLst/>
          </a:prstGeom>
          <a:noFill/>
          <a:ln w="0">
            <a:noFill/>
          </a:ln>
        </p:spPr>
        <p:txBody>
          <a:bodyPr lIns="91440" tIns="45720" rIns="91440" bIns="45720" anchor="t">
            <a:noAutofit/>
          </a:bodyPr>
          <a:lstStyle>
            <a:lvl1pPr indent="0" algn="ctr">
              <a:buNone/>
              <a:defRPr lang="ru-RU" sz="1400" b="0" u="none" strike="noStrike">
                <a:solidFill>
                  <a:srgbClr val="FFFFFF"/>
                </a:solidFill>
                <a:effectLst/>
                <a:uFillTx/>
                <a:latin typeface="Times New Roman"/>
              </a:defRPr>
            </a:lvl1pPr>
          </a:lstStyle>
          <a:p>
            <a:pPr indent="0" algn="ctr">
              <a:buNone/>
            </a:pPr>
            <a:r>
              <a:rPr lang="ru-RU" sz="1400" b="0" u="none" strike="noStrike">
                <a:solidFill>
                  <a:srgbClr val="FFFFFF"/>
                </a:solidFill>
                <a:effectLst/>
                <a:uFillTx/>
                <a:latin typeface="Times New Roman"/>
              </a:rPr>
              <a:t>&lt;нижний колонтитул&gt;</a:t>
            </a:r>
          </a:p>
        </p:txBody>
      </p:sp>
      <p:sp>
        <p:nvSpPr>
          <p:cNvPr id="172" name="PlaceHolder 4"/>
          <p:cNvSpPr>
            <a:spLocks noGrp="1"/>
          </p:cNvSpPr>
          <p:nvPr>
            <p:ph type="sldNum" idx="42"/>
          </p:nvPr>
        </p:nvSpPr>
        <p:spPr>
          <a:xfrm>
            <a:off x="10363320" y="5578560"/>
            <a:ext cx="1141920" cy="669600"/>
          </a:xfrm>
          <a:prstGeom prst="rect">
            <a:avLst/>
          </a:prstGeom>
          <a:noFill/>
          <a:ln w="0">
            <a:noFill/>
          </a:ln>
        </p:spPr>
        <p:txBody>
          <a:bodyPr lIns="91440" tIns="45720" rIns="91440" bIns="45720" anchor="b">
            <a:noAutofit/>
          </a:bodyPr>
          <a:lstStyle>
            <a:lvl1pPr indent="0" algn="r" defTabSz="914400">
              <a:lnSpc>
                <a:spcPct val="100000"/>
              </a:lnSpc>
              <a:buNone/>
              <a:defRPr lang="ru-RU" sz="3200" b="0" u="none" strike="noStrike">
                <a:solidFill>
                  <a:schemeClr val="dk2">
                    <a:lumMod val="50000"/>
                  </a:schemeClr>
                </a:solidFill>
                <a:effectLst/>
                <a:uFillTx/>
                <a:latin typeface="Century Gothic"/>
              </a:defRPr>
            </a:lvl1pPr>
          </a:lstStyle>
          <a:p>
            <a:pPr indent="0" algn="r" defTabSz="914400">
              <a:lnSpc>
                <a:spcPct val="100000"/>
              </a:lnSpc>
              <a:buNone/>
            </a:pPr>
            <a:fld id="{A3316CAD-E8A2-4AAD-B465-AE62F6AEA713}" type="slidenum">
              <a:rPr lang="ru-RU" sz="3200" b="0" u="none" strike="noStrike">
                <a:solidFill>
                  <a:schemeClr val="dk2">
                    <a:lumMod val="50000"/>
                  </a:schemeClr>
                </a:solidFill>
                <a:effectLst/>
                <a:uFillTx/>
                <a:latin typeface="Century Gothic"/>
              </a:rPr>
              <a:t>‹#›</a:t>
            </a:fld>
            <a:endParaRPr lang="ru-RU" sz="3200" b="0" u="none" strike="noStrike">
              <a:solidFill>
                <a:srgbClr val="FFFFFF"/>
              </a:solidFill>
              <a:effectLst/>
              <a:uFillTx/>
              <a:latin typeface="Times New Roman"/>
            </a:endParaRPr>
          </a:p>
        </p:txBody>
      </p:sp>
      <p:sp>
        <p:nvSpPr>
          <p:cNvPr id="173"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ru-RU" sz="2000" b="0" u="none" strike="noStrike">
                <a:solidFill>
                  <a:schemeClr val="dk2">
                    <a:lumMod val="75000"/>
                  </a:schemeClr>
                </a:solidFill>
                <a:effectLst/>
                <a:uFillTx/>
                <a:latin typeface="Century Gothic"/>
              </a:rPr>
              <a:t>Для правки структуры щёлкните мышью</a:t>
            </a:r>
          </a:p>
          <a:p>
            <a:pPr marL="864000" lvl="1" indent="-324000">
              <a:spcBef>
                <a:spcPts val="1134"/>
              </a:spcBef>
              <a:buClr>
                <a:srgbClr val="FFFFFF"/>
              </a:buClr>
              <a:buSzPct val="75000"/>
              <a:buFont typeface="Symbol" charset="2"/>
              <a:buChar char=""/>
            </a:pPr>
            <a:r>
              <a:rPr lang="ru-RU" sz="1600" b="0" u="none" strike="noStrike">
                <a:solidFill>
                  <a:schemeClr val="dk2">
                    <a:lumMod val="75000"/>
                  </a:schemeClr>
                </a:solidFill>
                <a:effectLst/>
                <a:uFillTx/>
                <a:latin typeface="Century Gothic"/>
              </a:rPr>
              <a:t>Второй уровень структуры</a:t>
            </a:r>
          </a:p>
          <a:p>
            <a:pPr marL="1296000" lvl="2" indent="-288000">
              <a:spcBef>
                <a:spcPts val="850"/>
              </a:spcBef>
              <a:buClr>
                <a:srgbClr val="FFFFFF"/>
              </a:buClr>
              <a:buSzPct val="45000"/>
              <a:buFont typeface="Wingdings" charset="2"/>
              <a:buChar char=""/>
            </a:pPr>
            <a:r>
              <a:rPr lang="ru-RU" sz="1400" b="0" u="none" strike="noStrike">
                <a:solidFill>
                  <a:schemeClr val="dk2">
                    <a:lumMod val="75000"/>
                  </a:schemeClr>
                </a:solidFill>
                <a:effectLst/>
                <a:uFillTx/>
                <a:latin typeface="Century Gothic"/>
              </a:rPr>
              <a:t>Третий уровень структуры</a:t>
            </a:r>
          </a:p>
          <a:p>
            <a:pPr marL="1728000" lvl="3" indent="-216000">
              <a:spcBef>
                <a:spcPts val="567"/>
              </a:spcBef>
              <a:buClr>
                <a:srgbClr val="FFFFFF"/>
              </a:buClr>
              <a:buSzPct val="75000"/>
              <a:buFont typeface="Symbol" charset="2"/>
              <a:buChar char=""/>
            </a:pPr>
            <a:r>
              <a:rPr lang="ru-RU" sz="1400" b="0" u="none" strike="noStrike">
                <a:solidFill>
                  <a:schemeClr val="dk2">
                    <a:lumMod val="75000"/>
                  </a:schemeClr>
                </a:solidFill>
                <a:effectLst/>
                <a:uFillTx/>
                <a:latin typeface="Century Gothic"/>
              </a:rPr>
              <a:t>Четвёртый уровень структуры</a:t>
            </a:r>
          </a:p>
          <a:p>
            <a:pPr marL="2160000" lvl="4" indent="-216000">
              <a:spcBef>
                <a:spcPts val="283"/>
              </a:spcBef>
              <a:buClr>
                <a:srgbClr val="FFFFFF"/>
              </a:buClr>
              <a:buSzPct val="45000"/>
              <a:buFont typeface="Wingdings" charset="2"/>
              <a:buChar char=""/>
            </a:pPr>
            <a:r>
              <a:rPr lang="ru-RU" sz="2000" b="0" u="none" strike="noStrike">
                <a:solidFill>
                  <a:schemeClr val="dk2">
                    <a:lumMod val="75000"/>
                  </a:schemeClr>
                </a:solidFill>
                <a:effectLst/>
                <a:uFillTx/>
                <a:latin typeface="Century Gothic"/>
              </a:rPr>
              <a:t>Пятый уровень структуры</a:t>
            </a:r>
          </a:p>
          <a:p>
            <a:pPr marL="2592000" lvl="5" indent="-216000">
              <a:spcBef>
                <a:spcPts val="283"/>
              </a:spcBef>
              <a:buClr>
                <a:srgbClr val="FFFFFF"/>
              </a:buClr>
              <a:buSzPct val="45000"/>
              <a:buFont typeface="Wingdings" charset="2"/>
              <a:buChar char=""/>
            </a:pPr>
            <a:r>
              <a:rPr lang="ru-RU" sz="2000" b="0" u="none" strike="noStrike">
                <a:solidFill>
                  <a:schemeClr val="dk2">
                    <a:lumMod val="75000"/>
                  </a:schemeClr>
                </a:solidFill>
                <a:effectLst/>
                <a:uFillTx/>
                <a:latin typeface="Century Gothic"/>
              </a:rPr>
              <a:t>Шестой уровень структуры</a:t>
            </a:r>
          </a:p>
          <a:p>
            <a:pPr marL="3024000" lvl="6" indent="-216000">
              <a:spcBef>
                <a:spcPts val="283"/>
              </a:spcBef>
              <a:buClr>
                <a:srgbClr val="FFFFFF"/>
              </a:buClr>
              <a:buSzPct val="45000"/>
              <a:buFont typeface="Wingdings" charset="2"/>
              <a:buChar char=""/>
            </a:pPr>
            <a:r>
              <a:rPr lang="ru-RU" sz="2000" b="0" u="none" strike="noStrike">
                <a:solidFill>
                  <a:schemeClr val="dk2">
                    <a:lumMod val="75000"/>
                  </a:schemeClr>
                </a:solidFill>
                <a:effectLst/>
                <a:uFillTx/>
                <a:latin typeface="Century Gothic"/>
              </a:rPr>
              <a:t>Седьмой уровень структуры</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Пустой слайд">
    <p:bg>
      <p:bgPr>
        <a:gradFill rotWithShape="0">
          <a:gsLst>
            <a:gs pos="10000">
              <a:srgbClr val="6BD1EC"/>
            </a:gs>
            <a:gs pos="100000">
              <a:srgbClr val="06588E"/>
            </a:gs>
          </a:gsLst>
          <a:lin ang="6120000"/>
        </a:gradFill>
        <a:effectLst/>
      </p:bgPr>
    </p:bg>
    <p:spTree>
      <p:nvGrpSpPr>
        <p:cNvPr id="1" name=""/>
        <p:cNvGrpSpPr/>
        <p:nvPr/>
      </p:nvGrpSpPr>
      <p:grpSpPr>
        <a:xfrm>
          <a:off x="0" y="0"/>
          <a:ext cx="0" cy="0"/>
          <a:chOff x="0" y="0"/>
          <a:chExt cx="0" cy="0"/>
        </a:xfrm>
      </p:grpSpPr>
      <p:grpSp>
        <p:nvGrpSpPr>
          <p:cNvPr id="174" name="Group 6"/>
          <p:cNvGrpSpPr/>
          <p:nvPr/>
        </p:nvGrpSpPr>
        <p:grpSpPr>
          <a:xfrm>
            <a:off x="9206640" y="2963160"/>
            <a:ext cx="2981880" cy="3209040"/>
            <a:chOff x="9206640" y="2963160"/>
            <a:chExt cx="2981880" cy="3209040"/>
          </a:xfrm>
        </p:grpSpPr>
        <p:cxnSp>
          <p:nvCxnSpPr>
            <p:cNvPr id="175" name="Straight Connector 7"/>
            <p:cNvCxnSpPr/>
            <p:nvPr/>
          </p:nvCxnSpPr>
          <p:spPr>
            <a:xfrm flipH="1">
              <a:off x="11275920" y="2963160"/>
              <a:ext cx="912960" cy="913320"/>
            </a:xfrm>
            <a:prstGeom prst="straightConnector1">
              <a:avLst/>
            </a:prstGeom>
            <a:ln w="9525" cap="rnd">
              <a:solidFill>
                <a:srgbClr val="FFFFFF"/>
              </a:solidFill>
              <a:round/>
            </a:ln>
          </p:spPr>
        </p:cxnSp>
        <p:cxnSp>
          <p:nvCxnSpPr>
            <p:cNvPr id="176" name="Straight Connector 8"/>
            <p:cNvCxnSpPr/>
            <p:nvPr/>
          </p:nvCxnSpPr>
          <p:spPr>
            <a:xfrm flipH="1">
              <a:off x="9206640" y="3190320"/>
              <a:ext cx="2982240" cy="2982240"/>
            </a:xfrm>
            <a:prstGeom prst="straightConnector1">
              <a:avLst/>
            </a:prstGeom>
            <a:ln w="9525" cap="rnd">
              <a:solidFill>
                <a:srgbClr val="FFFFFF"/>
              </a:solidFill>
              <a:round/>
            </a:ln>
          </p:spPr>
        </p:cxnSp>
        <p:cxnSp>
          <p:nvCxnSpPr>
            <p:cNvPr id="177" name="Straight Connector 9"/>
            <p:cNvCxnSpPr/>
            <p:nvPr/>
          </p:nvCxnSpPr>
          <p:spPr>
            <a:xfrm flipH="1">
              <a:off x="10292040" y="3285000"/>
              <a:ext cx="1896840" cy="1896840"/>
            </a:xfrm>
            <a:prstGeom prst="straightConnector1">
              <a:avLst/>
            </a:prstGeom>
            <a:ln w="9525" cap="rnd">
              <a:solidFill>
                <a:srgbClr val="FFFFFF"/>
              </a:solidFill>
              <a:round/>
            </a:ln>
          </p:spPr>
        </p:cxnSp>
        <p:cxnSp>
          <p:nvCxnSpPr>
            <p:cNvPr id="178" name="Straight Connector 10"/>
            <p:cNvCxnSpPr/>
            <p:nvPr/>
          </p:nvCxnSpPr>
          <p:spPr>
            <a:xfrm flipH="1">
              <a:off x="10442880" y="3130920"/>
              <a:ext cx="1746000" cy="1746000"/>
            </a:xfrm>
            <a:prstGeom prst="straightConnector1">
              <a:avLst/>
            </a:prstGeom>
            <a:ln w="28575" cap="rnd">
              <a:solidFill>
                <a:srgbClr val="FFFFFF"/>
              </a:solidFill>
              <a:round/>
            </a:ln>
          </p:spPr>
        </p:cxnSp>
        <p:cxnSp>
          <p:nvCxnSpPr>
            <p:cNvPr id="179" name="Straight Connector 11"/>
            <p:cNvCxnSpPr/>
            <p:nvPr/>
          </p:nvCxnSpPr>
          <p:spPr>
            <a:xfrm flipH="1">
              <a:off x="10918800" y="3682800"/>
              <a:ext cx="1270080" cy="1270440"/>
            </a:xfrm>
            <a:prstGeom prst="straightConnector1">
              <a:avLst/>
            </a:prstGeom>
            <a:ln w="28575" cap="rnd">
              <a:solidFill>
                <a:srgbClr val="FFFFFF"/>
              </a:solidFill>
              <a:round/>
            </a:ln>
          </p:spPr>
        </p:cxnSp>
      </p:grpSp>
      <p:sp>
        <p:nvSpPr>
          <p:cNvPr id="180" name="PlaceHolder 1"/>
          <p:cNvSpPr>
            <a:spLocks noGrp="1"/>
          </p:cNvSpPr>
          <p:nvPr>
            <p:ph type="dt" idx="43"/>
          </p:nvPr>
        </p:nvSpPr>
        <p:spPr>
          <a:xfrm>
            <a:off x="9904320" y="6172200"/>
            <a:ext cx="1599840" cy="364680"/>
          </a:xfrm>
          <a:prstGeom prst="rect">
            <a:avLst/>
          </a:prstGeom>
          <a:noFill/>
          <a:ln w="0">
            <a:noFill/>
          </a:ln>
        </p:spPr>
        <p:txBody>
          <a:bodyPr lIns="91440" tIns="45720" rIns="91440" bIns="45720" anchor="t">
            <a:noAutofit/>
          </a:bodyPr>
          <a:lstStyle>
            <a:lvl1pPr indent="0" algn="r" defTabSz="914400">
              <a:lnSpc>
                <a:spcPct val="100000"/>
              </a:lnSpc>
              <a:buNone/>
              <a:defRPr lang="ru-RU" sz="1000" b="0" u="none" strike="noStrike">
                <a:solidFill>
                  <a:schemeClr val="dk2">
                    <a:lumMod val="50000"/>
                  </a:schemeClr>
                </a:solidFill>
                <a:effectLst/>
                <a:uFillTx/>
                <a:latin typeface="Century Gothic"/>
              </a:defRPr>
            </a:lvl1pPr>
          </a:lstStyle>
          <a:p>
            <a:pPr indent="0" algn="r" defTabSz="914400">
              <a:lnSpc>
                <a:spcPct val="100000"/>
              </a:lnSpc>
              <a:buNone/>
            </a:pPr>
            <a:r>
              <a:rPr lang="ru-RU" sz="1000" b="0" u="none" strike="noStrike">
                <a:solidFill>
                  <a:schemeClr val="dk2">
                    <a:lumMod val="50000"/>
                  </a:schemeClr>
                </a:solidFill>
                <a:effectLst/>
                <a:uFillTx/>
                <a:latin typeface="Century Gothic"/>
              </a:rPr>
              <a:t>&lt;дата/время&gt;</a:t>
            </a:r>
            <a:endParaRPr lang="ru-RU" sz="1000" b="0" u="none" strike="noStrike">
              <a:solidFill>
                <a:srgbClr val="FFFFFF"/>
              </a:solidFill>
              <a:effectLst/>
              <a:uFillTx/>
              <a:latin typeface="Times New Roman"/>
            </a:endParaRPr>
          </a:p>
        </p:txBody>
      </p:sp>
      <p:sp>
        <p:nvSpPr>
          <p:cNvPr id="181" name="PlaceHolder 2"/>
          <p:cNvSpPr>
            <a:spLocks noGrp="1"/>
          </p:cNvSpPr>
          <p:nvPr>
            <p:ph type="ftr" idx="44"/>
          </p:nvPr>
        </p:nvSpPr>
        <p:spPr>
          <a:xfrm>
            <a:off x="684360" y="6172200"/>
            <a:ext cx="7543440" cy="364680"/>
          </a:xfrm>
          <a:prstGeom prst="rect">
            <a:avLst/>
          </a:prstGeom>
          <a:noFill/>
          <a:ln w="0">
            <a:noFill/>
          </a:ln>
        </p:spPr>
        <p:txBody>
          <a:bodyPr lIns="91440" tIns="45720" rIns="91440" bIns="45720" anchor="t">
            <a:noAutofit/>
          </a:bodyPr>
          <a:lstStyle>
            <a:lvl1pPr indent="0" algn="ctr">
              <a:buNone/>
              <a:defRPr lang="ru-RU" sz="1400" b="0" u="none" strike="noStrike">
                <a:solidFill>
                  <a:srgbClr val="FFFFFF"/>
                </a:solidFill>
                <a:effectLst/>
                <a:uFillTx/>
                <a:latin typeface="Times New Roman"/>
              </a:defRPr>
            </a:lvl1pPr>
          </a:lstStyle>
          <a:p>
            <a:pPr indent="0" algn="ctr">
              <a:buNone/>
            </a:pPr>
            <a:r>
              <a:rPr lang="ru-RU" sz="1400" b="0" u="none" strike="noStrike">
                <a:solidFill>
                  <a:srgbClr val="FFFFFF"/>
                </a:solidFill>
                <a:effectLst/>
                <a:uFillTx/>
                <a:latin typeface="Times New Roman"/>
              </a:rPr>
              <a:t>&lt;нижний колонтитул&gt;</a:t>
            </a:r>
          </a:p>
        </p:txBody>
      </p:sp>
      <p:sp>
        <p:nvSpPr>
          <p:cNvPr id="182" name="PlaceHolder 3"/>
          <p:cNvSpPr>
            <a:spLocks noGrp="1"/>
          </p:cNvSpPr>
          <p:nvPr>
            <p:ph type="sldNum" idx="45"/>
          </p:nvPr>
        </p:nvSpPr>
        <p:spPr>
          <a:xfrm>
            <a:off x="10363320" y="5578560"/>
            <a:ext cx="1141920" cy="669600"/>
          </a:xfrm>
          <a:prstGeom prst="rect">
            <a:avLst/>
          </a:prstGeom>
          <a:noFill/>
          <a:ln w="0">
            <a:noFill/>
          </a:ln>
        </p:spPr>
        <p:txBody>
          <a:bodyPr lIns="91440" tIns="45720" rIns="91440" bIns="45720" anchor="b">
            <a:noAutofit/>
          </a:bodyPr>
          <a:lstStyle>
            <a:lvl1pPr indent="0" algn="r" defTabSz="914400">
              <a:lnSpc>
                <a:spcPct val="100000"/>
              </a:lnSpc>
              <a:buNone/>
              <a:defRPr lang="ru-RU" sz="3200" b="0" u="none" strike="noStrike">
                <a:solidFill>
                  <a:schemeClr val="dk2">
                    <a:lumMod val="50000"/>
                  </a:schemeClr>
                </a:solidFill>
                <a:effectLst/>
                <a:uFillTx/>
                <a:latin typeface="Century Gothic"/>
              </a:defRPr>
            </a:lvl1pPr>
          </a:lstStyle>
          <a:p>
            <a:pPr indent="0" algn="r" defTabSz="914400">
              <a:lnSpc>
                <a:spcPct val="100000"/>
              </a:lnSpc>
              <a:buNone/>
            </a:pPr>
            <a:fld id="{A3E1B986-E43A-49FF-BED3-3DDC8EE72F90}" type="slidenum">
              <a:rPr lang="ru-RU" sz="3200" b="0" u="none" strike="noStrike">
                <a:solidFill>
                  <a:schemeClr val="dk2">
                    <a:lumMod val="50000"/>
                  </a:schemeClr>
                </a:solidFill>
                <a:effectLst/>
                <a:uFillTx/>
                <a:latin typeface="Century Gothic"/>
              </a:rPr>
              <a:t>‹#›</a:t>
            </a:fld>
            <a:endParaRPr lang="ru-RU" sz="3200" b="0" u="none" strike="noStrike">
              <a:solidFill>
                <a:srgbClr val="FFFFFF"/>
              </a:solidFill>
              <a:effectLst/>
              <a:uFillTx/>
              <a:latin typeface="Times New Roman"/>
            </a:endParaRPr>
          </a:p>
        </p:txBody>
      </p:sp>
      <p:sp>
        <p:nvSpPr>
          <p:cNvPr id="183"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ru-RU" sz="1800" b="0" u="none" strike="noStrike">
                <a:solidFill>
                  <a:schemeClr val="lt1"/>
                </a:solidFill>
                <a:effectLst/>
                <a:uFillTx/>
                <a:latin typeface="Century Gothic"/>
              </a:rPr>
              <a:t>Для правки текста заглавия щёлкните мышью</a:t>
            </a:r>
          </a:p>
        </p:txBody>
      </p:sp>
      <p:sp>
        <p:nvSpPr>
          <p:cNvPr id="18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ru-RU" sz="2000" b="0" u="none" strike="noStrike">
                <a:solidFill>
                  <a:schemeClr val="dk2">
                    <a:lumMod val="75000"/>
                  </a:schemeClr>
                </a:solidFill>
                <a:effectLst/>
                <a:uFillTx/>
                <a:latin typeface="Century Gothic"/>
              </a:rPr>
              <a:t>Для правки структуры щёлкните мышью</a:t>
            </a:r>
          </a:p>
          <a:p>
            <a:pPr marL="864000" lvl="1" indent="-324000">
              <a:spcBef>
                <a:spcPts val="1134"/>
              </a:spcBef>
              <a:buClr>
                <a:srgbClr val="FFFFFF"/>
              </a:buClr>
              <a:buSzPct val="75000"/>
              <a:buFont typeface="Symbol" charset="2"/>
              <a:buChar char=""/>
            </a:pPr>
            <a:r>
              <a:rPr lang="ru-RU" sz="1600" b="0" u="none" strike="noStrike">
                <a:solidFill>
                  <a:schemeClr val="dk2">
                    <a:lumMod val="75000"/>
                  </a:schemeClr>
                </a:solidFill>
                <a:effectLst/>
                <a:uFillTx/>
                <a:latin typeface="Century Gothic"/>
              </a:rPr>
              <a:t>Второй уровень структуры</a:t>
            </a:r>
          </a:p>
          <a:p>
            <a:pPr marL="1296000" lvl="2" indent="-288000">
              <a:spcBef>
                <a:spcPts val="850"/>
              </a:spcBef>
              <a:buClr>
                <a:srgbClr val="FFFFFF"/>
              </a:buClr>
              <a:buSzPct val="45000"/>
              <a:buFont typeface="Wingdings" charset="2"/>
              <a:buChar char=""/>
            </a:pPr>
            <a:r>
              <a:rPr lang="ru-RU" sz="1400" b="0" u="none" strike="noStrike">
                <a:solidFill>
                  <a:schemeClr val="dk2">
                    <a:lumMod val="75000"/>
                  </a:schemeClr>
                </a:solidFill>
                <a:effectLst/>
                <a:uFillTx/>
                <a:latin typeface="Century Gothic"/>
              </a:rPr>
              <a:t>Третий уровень структуры</a:t>
            </a:r>
          </a:p>
          <a:p>
            <a:pPr marL="1728000" lvl="3" indent="-216000">
              <a:spcBef>
                <a:spcPts val="567"/>
              </a:spcBef>
              <a:buClr>
                <a:srgbClr val="FFFFFF"/>
              </a:buClr>
              <a:buSzPct val="75000"/>
              <a:buFont typeface="Symbol" charset="2"/>
              <a:buChar char=""/>
            </a:pPr>
            <a:r>
              <a:rPr lang="ru-RU" sz="1400" b="0" u="none" strike="noStrike">
                <a:solidFill>
                  <a:schemeClr val="dk2">
                    <a:lumMod val="75000"/>
                  </a:schemeClr>
                </a:solidFill>
                <a:effectLst/>
                <a:uFillTx/>
                <a:latin typeface="Century Gothic"/>
              </a:rPr>
              <a:t>Четвёртый уровень структуры</a:t>
            </a:r>
          </a:p>
          <a:p>
            <a:pPr marL="2160000" lvl="4" indent="-216000">
              <a:spcBef>
                <a:spcPts val="283"/>
              </a:spcBef>
              <a:buClr>
                <a:srgbClr val="FFFFFF"/>
              </a:buClr>
              <a:buSzPct val="45000"/>
              <a:buFont typeface="Wingdings" charset="2"/>
              <a:buChar char=""/>
            </a:pPr>
            <a:r>
              <a:rPr lang="ru-RU" sz="2000" b="0" u="none" strike="noStrike">
                <a:solidFill>
                  <a:schemeClr val="dk2">
                    <a:lumMod val="75000"/>
                  </a:schemeClr>
                </a:solidFill>
                <a:effectLst/>
                <a:uFillTx/>
                <a:latin typeface="Century Gothic"/>
              </a:rPr>
              <a:t>Пятый уровень структуры</a:t>
            </a:r>
          </a:p>
          <a:p>
            <a:pPr marL="2592000" lvl="5" indent="-216000">
              <a:spcBef>
                <a:spcPts val="283"/>
              </a:spcBef>
              <a:buClr>
                <a:srgbClr val="FFFFFF"/>
              </a:buClr>
              <a:buSzPct val="45000"/>
              <a:buFont typeface="Wingdings" charset="2"/>
              <a:buChar char=""/>
            </a:pPr>
            <a:r>
              <a:rPr lang="ru-RU" sz="2000" b="0" u="none" strike="noStrike">
                <a:solidFill>
                  <a:schemeClr val="dk2">
                    <a:lumMod val="75000"/>
                  </a:schemeClr>
                </a:solidFill>
                <a:effectLst/>
                <a:uFillTx/>
                <a:latin typeface="Century Gothic"/>
              </a:rPr>
              <a:t>Шестой уровень структуры</a:t>
            </a:r>
          </a:p>
          <a:p>
            <a:pPr marL="3024000" lvl="6" indent="-216000">
              <a:spcBef>
                <a:spcPts val="283"/>
              </a:spcBef>
              <a:buClr>
                <a:srgbClr val="FFFFFF"/>
              </a:buClr>
              <a:buSzPct val="45000"/>
              <a:buFont typeface="Wingdings" charset="2"/>
              <a:buChar char=""/>
            </a:pPr>
            <a:r>
              <a:rPr lang="ru-RU" sz="2000" b="0" u="none" strike="noStrike">
                <a:solidFill>
                  <a:schemeClr val="dk2">
                    <a:lumMod val="75000"/>
                  </a:schemeClr>
                </a:solidFill>
                <a:effectLst/>
                <a:uFillTx/>
                <a:latin typeface="Century Gothic"/>
              </a:rPr>
              <a:t>Седьмой уровень структуры</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bg>
      <p:bgPr>
        <a:gradFill rotWithShape="0">
          <a:gsLst>
            <a:gs pos="10000">
              <a:srgbClr val="6BD1EC"/>
            </a:gs>
            <a:gs pos="100000">
              <a:srgbClr val="06588E"/>
            </a:gs>
          </a:gsLst>
          <a:lin ang="6120000"/>
        </a:gradFill>
        <a:effectLst/>
      </p:bgPr>
    </p:bg>
    <p:spTree>
      <p:nvGrpSpPr>
        <p:cNvPr id="1" name=""/>
        <p:cNvGrpSpPr/>
        <p:nvPr/>
      </p:nvGrpSpPr>
      <p:grpSpPr>
        <a:xfrm>
          <a:off x="0" y="0"/>
          <a:ext cx="0" cy="0"/>
          <a:chOff x="0" y="0"/>
          <a:chExt cx="0" cy="0"/>
        </a:xfrm>
      </p:grpSpPr>
      <p:grpSp>
        <p:nvGrpSpPr>
          <p:cNvPr id="185" name="Group 6"/>
          <p:cNvGrpSpPr/>
          <p:nvPr/>
        </p:nvGrpSpPr>
        <p:grpSpPr>
          <a:xfrm>
            <a:off x="9206640" y="2963160"/>
            <a:ext cx="2981880" cy="3209040"/>
            <a:chOff x="9206640" y="2963160"/>
            <a:chExt cx="2981880" cy="3209040"/>
          </a:xfrm>
        </p:grpSpPr>
        <p:cxnSp>
          <p:nvCxnSpPr>
            <p:cNvPr id="186" name="Straight Connector 7"/>
            <p:cNvCxnSpPr/>
            <p:nvPr/>
          </p:nvCxnSpPr>
          <p:spPr>
            <a:xfrm flipH="1">
              <a:off x="11275920" y="2963160"/>
              <a:ext cx="912960" cy="913320"/>
            </a:xfrm>
            <a:prstGeom prst="straightConnector1">
              <a:avLst/>
            </a:prstGeom>
            <a:ln w="9525" cap="rnd">
              <a:solidFill>
                <a:srgbClr val="FFFFFF"/>
              </a:solidFill>
              <a:round/>
            </a:ln>
          </p:spPr>
        </p:cxnSp>
        <p:cxnSp>
          <p:nvCxnSpPr>
            <p:cNvPr id="187" name="Straight Connector 8"/>
            <p:cNvCxnSpPr/>
            <p:nvPr/>
          </p:nvCxnSpPr>
          <p:spPr>
            <a:xfrm flipH="1">
              <a:off x="9206640" y="3190320"/>
              <a:ext cx="2982240" cy="2982240"/>
            </a:xfrm>
            <a:prstGeom prst="straightConnector1">
              <a:avLst/>
            </a:prstGeom>
            <a:ln w="9525" cap="rnd">
              <a:solidFill>
                <a:srgbClr val="FFFFFF"/>
              </a:solidFill>
              <a:round/>
            </a:ln>
          </p:spPr>
        </p:cxnSp>
        <p:cxnSp>
          <p:nvCxnSpPr>
            <p:cNvPr id="188" name="Straight Connector 9"/>
            <p:cNvCxnSpPr/>
            <p:nvPr/>
          </p:nvCxnSpPr>
          <p:spPr>
            <a:xfrm flipH="1">
              <a:off x="10292040" y="3285000"/>
              <a:ext cx="1896840" cy="1896840"/>
            </a:xfrm>
            <a:prstGeom prst="straightConnector1">
              <a:avLst/>
            </a:prstGeom>
            <a:ln w="9525" cap="rnd">
              <a:solidFill>
                <a:srgbClr val="FFFFFF"/>
              </a:solidFill>
              <a:round/>
            </a:ln>
          </p:spPr>
        </p:cxnSp>
        <p:cxnSp>
          <p:nvCxnSpPr>
            <p:cNvPr id="189" name="Straight Connector 10"/>
            <p:cNvCxnSpPr/>
            <p:nvPr/>
          </p:nvCxnSpPr>
          <p:spPr>
            <a:xfrm flipH="1">
              <a:off x="10442880" y="3130920"/>
              <a:ext cx="1746000" cy="1746000"/>
            </a:xfrm>
            <a:prstGeom prst="straightConnector1">
              <a:avLst/>
            </a:prstGeom>
            <a:ln w="28575" cap="rnd">
              <a:solidFill>
                <a:srgbClr val="FFFFFF"/>
              </a:solidFill>
              <a:round/>
            </a:ln>
          </p:spPr>
        </p:cxnSp>
        <p:cxnSp>
          <p:nvCxnSpPr>
            <p:cNvPr id="190" name="Straight Connector 11"/>
            <p:cNvCxnSpPr/>
            <p:nvPr/>
          </p:nvCxnSpPr>
          <p:spPr>
            <a:xfrm flipH="1">
              <a:off x="10918800" y="3682800"/>
              <a:ext cx="1270080" cy="1270440"/>
            </a:xfrm>
            <a:prstGeom prst="straightConnector1">
              <a:avLst/>
            </a:prstGeom>
            <a:ln w="28575" cap="rnd">
              <a:solidFill>
                <a:srgbClr val="FFFFFF"/>
              </a:solidFill>
              <a:round/>
            </a:ln>
          </p:spPr>
        </p:cxnSp>
      </p:grpSp>
      <p:sp>
        <p:nvSpPr>
          <p:cNvPr id="191" name="PlaceHolder 1"/>
          <p:cNvSpPr>
            <a:spLocks noGrp="1"/>
          </p:cNvSpPr>
          <p:nvPr>
            <p:ph type="dt" idx="46"/>
          </p:nvPr>
        </p:nvSpPr>
        <p:spPr>
          <a:xfrm>
            <a:off x="9904320" y="6172200"/>
            <a:ext cx="1599840" cy="364680"/>
          </a:xfrm>
          <a:prstGeom prst="rect">
            <a:avLst/>
          </a:prstGeom>
          <a:noFill/>
          <a:ln w="0">
            <a:noFill/>
          </a:ln>
        </p:spPr>
        <p:txBody>
          <a:bodyPr lIns="91440" tIns="45720" rIns="91440" bIns="45720" anchor="t">
            <a:noAutofit/>
          </a:bodyPr>
          <a:lstStyle>
            <a:lvl1pPr indent="0" algn="r" defTabSz="914400">
              <a:lnSpc>
                <a:spcPct val="100000"/>
              </a:lnSpc>
              <a:buNone/>
              <a:defRPr lang="ru-RU" sz="1000" b="0" u="none" strike="noStrike">
                <a:solidFill>
                  <a:schemeClr val="dk2">
                    <a:lumMod val="50000"/>
                  </a:schemeClr>
                </a:solidFill>
                <a:effectLst/>
                <a:uFillTx/>
                <a:latin typeface="Century Gothic"/>
              </a:defRPr>
            </a:lvl1pPr>
          </a:lstStyle>
          <a:p>
            <a:pPr indent="0" algn="r" defTabSz="914400">
              <a:lnSpc>
                <a:spcPct val="100000"/>
              </a:lnSpc>
              <a:buNone/>
            </a:pPr>
            <a:r>
              <a:rPr lang="ru-RU" sz="1000" b="0" u="none" strike="noStrike">
                <a:solidFill>
                  <a:schemeClr val="dk2">
                    <a:lumMod val="50000"/>
                  </a:schemeClr>
                </a:solidFill>
                <a:effectLst/>
                <a:uFillTx/>
                <a:latin typeface="Century Gothic"/>
              </a:rPr>
              <a:t>&lt;дата/время&gt;</a:t>
            </a:r>
            <a:endParaRPr lang="ru-RU" sz="1000" b="0" u="none" strike="noStrike">
              <a:solidFill>
                <a:srgbClr val="FFFFFF"/>
              </a:solidFill>
              <a:effectLst/>
              <a:uFillTx/>
              <a:latin typeface="Times New Roman"/>
            </a:endParaRPr>
          </a:p>
        </p:txBody>
      </p:sp>
      <p:sp>
        <p:nvSpPr>
          <p:cNvPr id="192" name="PlaceHolder 2"/>
          <p:cNvSpPr>
            <a:spLocks noGrp="1"/>
          </p:cNvSpPr>
          <p:nvPr>
            <p:ph type="ftr" idx="47"/>
          </p:nvPr>
        </p:nvSpPr>
        <p:spPr>
          <a:xfrm>
            <a:off x="684360" y="6172200"/>
            <a:ext cx="7543440" cy="364680"/>
          </a:xfrm>
          <a:prstGeom prst="rect">
            <a:avLst/>
          </a:prstGeom>
          <a:noFill/>
          <a:ln w="0">
            <a:noFill/>
          </a:ln>
        </p:spPr>
        <p:txBody>
          <a:bodyPr lIns="91440" tIns="45720" rIns="91440" bIns="45720" anchor="t">
            <a:noAutofit/>
          </a:bodyPr>
          <a:lstStyle>
            <a:lvl1pPr indent="0" algn="ctr">
              <a:buNone/>
              <a:defRPr lang="ru-RU" sz="1400" b="0" u="none" strike="noStrike">
                <a:solidFill>
                  <a:srgbClr val="FFFFFF"/>
                </a:solidFill>
                <a:effectLst/>
                <a:uFillTx/>
                <a:latin typeface="Times New Roman"/>
              </a:defRPr>
            </a:lvl1pPr>
          </a:lstStyle>
          <a:p>
            <a:pPr indent="0" algn="ctr">
              <a:buNone/>
            </a:pPr>
            <a:r>
              <a:rPr lang="ru-RU" sz="1400" b="0" u="none" strike="noStrike">
                <a:solidFill>
                  <a:srgbClr val="FFFFFF"/>
                </a:solidFill>
                <a:effectLst/>
                <a:uFillTx/>
                <a:latin typeface="Times New Roman"/>
              </a:rPr>
              <a:t>&lt;нижний колонтитул&gt;</a:t>
            </a:r>
          </a:p>
        </p:txBody>
      </p:sp>
      <p:sp>
        <p:nvSpPr>
          <p:cNvPr id="193" name="PlaceHolder 3"/>
          <p:cNvSpPr>
            <a:spLocks noGrp="1"/>
          </p:cNvSpPr>
          <p:nvPr>
            <p:ph type="sldNum" idx="48"/>
          </p:nvPr>
        </p:nvSpPr>
        <p:spPr>
          <a:xfrm>
            <a:off x="10363320" y="5578560"/>
            <a:ext cx="1141920" cy="669600"/>
          </a:xfrm>
          <a:prstGeom prst="rect">
            <a:avLst/>
          </a:prstGeom>
          <a:noFill/>
          <a:ln w="0">
            <a:noFill/>
          </a:ln>
        </p:spPr>
        <p:txBody>
          <a:bodyPr lIns="91440" tIns="45720" rIns="91440" bIns="45720" anchor="b">
            <a:noAutofit/>
          </a:bodyPr>
          <a:lstStyle>
            <a:lvl1pPr indent="0" algn="r" defTabSz="914400">
              <a:lnSpc>
                <a:spcPct val="100000"/>
              </a:lnSpc>
              <a:buNone/>
              <a:defRPr lang="ru-RU" sz="3200" b="0" u="none" strike="noStrike">
                <a:solidFill>
                  <a:schemeClr val="dk2">
                    <a:lumMod val="50000"/>
                  </a:schemeClr>
                </a:solidFill>
                <a:effectLst/>
                <a:uFillTx/>
                <a:latin typeface="Century Gothic"/>
              </a:defRPr>
            </a:lvl1pPr>
          </a:lstStyle>
          <a:p>
            <a:pPr indent="0" algn="r" defTabSz="914400">
              <a:lnSpc>
                <a:spcPct val="100000"/>
              </a:lnSpc>
              <a:buNone/>
            </a:pPr>
            <a:fld id="{9844AF78-4124-4917-BA4B-856CB698BDF0}" type="slidenum">
              <a:rPr lang="ru-RU" sz="3200" b="0" u="none" strike="noStrike">
                <a:solidFill>
                  <a:schemeClr val="dk2">
                    <a:lumMod val="50000"/>
                  </a:schemeClr>
                </a:solidFill>
                <a:effectLst/>
                <a:uFillTx/>
                <a:latin typeface="Century Gothic"/>
              </a:rPr>
              <a:t>‹#›</a:t>
            </a:fld>
            <a:endParaRPr lang="ru-RU" sz="3200" b="0" u="none" strike="noStrike">
              <a:solidFill>
                <a:srgbClr val="FFFFFF"/>
              </a:solidFill>
              <a:effectLst/>
              <a:uFillTx/>
              <a:latin typeface="Times New Roman"/>
            </a:endParaRPr>
          </a:p>
        </p:txBody>
      </p:sp>
      <p:sp>
        <p:nvSpPr>
          <p:cNvPr id="194"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ru-RU" sz="1800" b="0" u="none" strike="noStrike">
                <a:solidFill>
                  <a:schemeClr val="lt1"/>
                </a:solidFill>
                <a:effectLst/>
                <a:uFillTx/>
                <a:latin typeface="Century Gothic"/>
              </a:rPr>
              <a:t>Для правки текста заглавия щёлкните мышью</a:t>
            </a:r>
          </a:p>
        </p:txBody>
      </p:sp>
      <p:sp>
        <p:nvSpPr>
          <p:cNvPr id="195"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ru-RU" sz="2000" b="0" u="none" strike="noStrike">
                <a:solidFill>
                  <a:schemeClr val="dk2">
                    <a:lumMod val="75000"/>
                  </a:schemeClr>
                </a:solidFill>
                <a:effectLst/>
                <a:uFillTx/>
                <a:latin typeface="Century Gothic"/>
              </a:rPr>
              <a:t>Для правки структуры щёлкните мышью</a:t>
            </a:r>
          </a:p>
          <a:p>
            <a:pPr marL="864000" lvl="1" indent="-324000">
              <a:spcBef>
                <a:spcPts val="1134"/>
              </a:spcBef>
              <a:buClr>
                <a:srgbClr val="FFFFFF"/>
              </a:buClr>
              <a:buSzPct val="75000"/>
              <a:buFont typeface="Symbol" charset="2"/>
              <a:buChar char=""/>
            </a:pPr>
            <a:r>
              <a:rPr lang="ru-RU" sz="1600" b="0" u="none" strike="noStrike">
                <a:solidFill>
                  <a:schemeClr val="dk2">
                    <a:lumMod val="75000"/>
                  </a:schemeClr>
                </a:solidFill>
                <a:effectLst/>
                <a:uFillTx/>
                <a:latin typeface="Century Gothic"/>
              </a:rPr>
              <a:t>Второй уровень структуры</a:t>
            </a:r>
          </a:p>
          <a:p>
            <a:pPr marL="1296000" lvl="2" indent="-288000">
              <a:spcBef>
                <a:spcPts val="850"/>
              </a:spcBef>
              <a:buClr>
                <a:srgbClr val="FFFFFF"/>
              </a:buClr>
              <a:buSzPct val="45000"/>
              <a:buFont typeface="Wingdings" charset="2"/>
              <a:buChar char=""/>
            </a:pPr>
            <a:r>
              <a:rPr lang="ru-RU" sz="1400" b="0" u="none" strike="noStrike">
                <a:solidFill>
                  <a:schemeClr val="dk2">
                    <a:lumMod val="75000"/>
                  </a:schemeClr>
                </a:solidFill>
                <a:effectLst/>
                <a:uFillTx/>
                <a:latin typeface="Century Gothic"/>
              </a:rPr>
              <a:t>Третий уровень структуры</a:t>
            </a:r>
          </a:p>
          <a:p>
            <a:pPr marL="1728000" lvl="3" indent="-216000">
              <a:spcBef>
                <a:spcPts val="567"/>
              </a:spcBef>
              <a:buClr>
                <a:srgbClr val="FFFFFF"/>
              </a:buClr>
              <a:buSzPct val="75000"/>
              <a:buFont typeface="Symbol" charset="2"/>
              <a:buChar char=""/>
            </a:pPr>
            <a:r>
              <a:rPr lang="ru-RU" sz="1400" b="0" u="none" strike="noStrike">
                <a:solidFill>
                  <a:schemeClr val="dk2">
                    <a:lumMod val="75000"/>
                  </a:schemeClr>
                </a:solidFill>
                <a:effectLst/>
                <a:uFillTx/>
                <a:latin typeface="Century Gothic"/>
              </a:rPr>
              <a:t>Четвёртый уровень структуры</a:t>
            </a:r>
          </a:p>
          <a:p>
            <a:pPr marL="2160000" lvl="4" indent="-216000">
              <a:spcBef>
                <a:spcPts val="283"/>
              </a:spcBef>
              <a:buClr>
                <a:srgbClr val="FFFFFF"/>
              </a:buClr>
              <a:buSzPct val="45000"/>
              <a:buFont typeface="Wingdings" charset="2"/>
              <a:buChar char=""/>
            </a:pPr>
            <a:r>
              <a:rPr lang="ru-RU" sz="2000" b="0" u="none" strike="noStrike">
                <a:solidFill>
                  <a:schemeClr val="dk2">
                    <a:lumMod val="75000"/>
                  </a:schemeClr>
                </a:solidFill>
                <a:effectLst/>
                <a:uFillTx/>
                <a:latin typeface="Century Gothic"/>
              </a:rPr>
              <a:t>Пятый уровень структуры</a:t>
            </a:r>
          </a:p>
          <a:p>
            <a:pPr marL="2592000" lvl="5" indent="-216000">
              <a:spcBef>
                <a:spcPts val="283"/>
              </a:spcBef>
              <a:buClr>
                <a:srgbClr val="FFFFFF"/>
              </a:buClr>
              <a:buSzPct val="45000"/>
              <a:buFont typeface="Wingdings" charset="2"/>
              <a:buChar char=""/>
            </a:pPr>
            <a:r>
              <a:rPr lang="ru-RU" sz="2000" b="0" u="none" strike="noStrike">
                <a:solidFill>
                  <a:schemeClr val="dk2">
                    <a:lumMod val="75000"/>
                  </a:schemeClr>
                </a:solidFill>
                <a:effectLst/>
                <a:uFillTx/>
                <a:latin typeface="Century Gothic"/>
              </a:rPr>
              <a:t>Шестой уровень структуры</a:t>
            </a:r>
          </a:p>
          <a:p>
            <a:pPr marL="3024000" lvl="6" indent="-216000">
              <a:spcBef>
                <a:spcPts val="283"/>
              </a:spcBef>
              <a:buClr>
                <a:srgbClr val="FFFFFF"/>
              </a:buClr>
              <a:buSzPct val="45000"/>
              <a:buFont typeface="Wingdings" charset="2"/>
              <a:buChar char=""/>
            </a:pPr>
            <a:r>
              <a:rPr lang="ru-RU" sz="2000" b="0" u="none" strike="noStrike">
                <a:solidFill>
                  <a:schemeClr val="dk2">
                    <a:lumMod val="75000"/>
                  </a:schemeClr>
                </a:solidFill>
                <a:effectLst/>
                <a:uFillTx/>
                <a:latin typeface="Century Gothic"/>
              </a:rPr>
              <a:t>Седьмой уровень структуры</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Пустой слайд">
    <p:bg>
      <p:bgPr>
        <a:gradFill rotWithShape="0">
          <a:gsLst>
            <a:gs pos="10000">
              <a:srgbClr val="6BD1EC"/>
            </a:gs>
            <a:gs pos="100000">
              <a:srgbClr val="06588E"/>
            </a:gs>
          </a:gsLst>
          <a:lin ang="6120000"/>
        </a:gradFill>
        <a:effectLst/>
      </p:bgPr>
    </p:bg>
    <p:spTree>
      <p:nvGrpSpPr>
        <p:cNvPr id="1" name=""/>
        <p:cNvGrpSpPr/>
        <p:nvPr/>
      </p:nvGrpSpPr>
      <p:grpSpPr>
        <a:xfrm>
          <a:off x="0" y="0"/>
          <a:ext cx="0" cy="0"/>
          <a:chOff x="0" y="0"/>
          <a:chExt cx="0" cy="0"/>
        </a:xfrm>
      </p:grpSpPr>
      <p:grpSp>
        <p:nvGrpSpPr>
          <p:cNvPr id="220" name="Group 6"/>
          <p:cNvGrpSpPr/>
          <p:nvPr/>
        </p:nvGrpSpPr>
        <p:grpSpPr>
          <a:xfrm>
            <a:off x="9206640" y="2963160"/>
            <a:ext cx="2981880" cy="3209040"/>
            <a:chOff x="9206640" y="2963160"/>
            <a:chExt cx="2981880" cy="3209040"/>
          </a:xfrm>
        </p:grpSpPr>
        <p:cxnSp>
          <p:nvCxnSpPr>
            <p:cNvPr id="221" name="Straight Connector 7"/>
            <p:cNvCxnSpPr/>
            <p:nvPr/>
          </p:nvCxnSpPr>
          <p:spPr>
            <a:xfrm flipH="1">
              <a:off x="11275920" y="2963160"/>
              <a:ext cx="912960" cy="913320"/>
            </a:xfrm>
            <a:prstGeom prst="straightConnector1">
              <a:avLst/>
            </a:prstGeom>
            <a:ln w="9525" cap="rnd">
              <a:solidFill>
                <a:srgbClr val="FFFFFF"/>
              </a:solidFill>
              <a:round/>
            </a:ln>
          </p:spPr>
        </p:cxnSp>
        <p:cxnSp>
          <p:nvCxnSpPr>
            <p:cNvPr id="222" name="Straight Connector 8"/>
            <p:cNvCxnSpPr/>
            <p:nvPr/>
          </p:nvCxnSpPr>
          <p:spPr>
            <a:xfrm flipH="1">
              <a:off x="9206640" y="3190320"/>
              <a:ext cx="2982240" cy="2982240"/>
            </a:xfrm>
            <a:prstGeom prst="straightConnector1">
              <a:avLst/>
            </a:prstGeom>
            <a:ln w="9525" cap="rnd">
              <a:solidFill>
                <a:srgbClr val="FFFFFF"/>
              </a:solidFill>
              <a:round/>
            </a:ln>
          </p:spPr>
        </p:cxnSp>
        <p:cxnSp>
          <p:nvCxnSpPr>
            <p:cNvPr id="223" name="Straight Connector 9"/>
            <p:cNvCxnSpPr/>
            <p:nvPr/>
          </p:nvCxnSpPr>
          <p:spPr>
            <a:xfrm flipH="1">
              <a:off x="10292040" y="3285000"/>
              <a:ext cx="1896840" cy="1896840"/>
            </a:xfrm>
            <a:prstGeom prst="straightConnector1">
              <a:avLst/>
            </a:prstGeom>
            <a:ln w="9525" cap="rnd">
              <a:solidFill>
                <a:srgbClr val="FFFFFF"/>
              </a:solidFill>
              <a:round/>
            </a:ln>
          </p:spPr>
        </p:cxnSp>
        <p:cxnSp>
          <p:nvCxnSpPr>
            <p:cNvPr id="224" name="Straight Connector 10"/>
            <p:cNvCxnSpPr/>
            <p:nvPr/>
          </p:nvCxnSpPr>
          <p:spPr>
            <a:xfrm flipH="1">
              <a:off x="10442880" y="3130920"/>
              <a:ext cx="1746000" cy="1746000"/>
            </a:xfrm>
            <a:prstGeom prst="straightConnector1">
              <a:avLst/>
            </a:prstGeom>
            <a:ln w="28575" cap="rnd">
              <a:solidFill>
                <a:srgbClr val="FFFFFF"/>
              </a:solidFill>
              <a:round/>
            </a:ln>
          </p:spPr>
        </p:cxnSp>
        <p:cxnSp>
          <p:nvCxnSpPr>
            <p:cNvPr id="225" name="Straight Connector 11"/>
            <p:cNvCxnSpPr/>
            <p:nvPr/>
          </p:nvCxnSpPr>
          <p:spPr>
            <a:xfrm flipH="1">
              <a:off x="10918800" y="3682800"/>
              <a:ext cx="1270080" cy="1270440"/>
            </a:xfrm>
            <a:prstGeom prst="straightConnector1">
              <a:avLst/>
            </a:prstGeom>
            <a:ln w="28575" cap="rnd">
              <a:solidFill>
                <a:srgbClr val="FFFFFF"/>
              </a:solidFill>
              <a:round/>
            </a:ln>
          </p:spPr>
        </p:cxnSp>
      </p:grpSp>
      <p:sp>
        <p:nvSpPr>
          <p:cNvPr id="226" name="PlaceHolder 1"/>
          <p:cNvSpPr>
            <a:spLocks noGrp="1"/>
          </p:cNvSpPr>
          <p:nvPr>
            <p:ph type="dt" idx="55"/>
          </p:nvPr>
        </p:nvSpPr>
        <p:spPr>
          <a:xfrm>
            <a:off x="9904320" y="6172200"/>
            <a:ext cx="1599840" cy="364680"/>
          </a:xfrm>
          <a:prstGeom prst="rect">
            <a:avLst/>
          </a:prstGeom>
          <a:noFill/>
          <a:ln w="0">
            <a:noFill/>
          </a:ln>
        </p:spPr>
        <p:txBody>
          <a:bodyPr lIns="91440" tIns="45720" rIns="91440" bIns="45720" anchor="t">
            <a:noAutofit/>
          </a:bodyPr>
          <a:lstStyle>
            <a:lvl1pPr indent="0" algn="r" defTabSz="914400">
              <a:lnSpc>
                <a:spcPct val="100000"/>
              </a:lnSpc>
              <a:buNone/>
              <a:defRPr lang="ru-RU" sz="1000" b="0" u="none" strike="noStrike">
                <a:solidFill>
                  <a:schemeClr val="dk2">
                    <a:lumMod val="50000"/>
                  </a:schemeClr>
                </a:solidFill>
                <a:effectLst/>
                <a:uFillTx/>
                <a:latin typeface="Century Gothic"/>
              </a:defRPr>
            </a:lvl1pPr>
          </a:lstStyle>
          <a:p>
            <a:pPr indent="0" algn="r" defTabSz="914400">
              <a:lnSpc>
                <a:spcPct val="100000"/>
              </a:lnSpc>
              <a:buNone/>
            </a:pPr>
            <a:r>
              <a:rPr lang="ru-RU" sz="1000" b="0" u="none" strike="noStrike">
                <a:solidFill>
                  <a:schemeClr val="dk2">
                    <a:lumMod val="50000"/>
                  </a:schemeClr>
                </a:solidFill>
                <a:effectLst/>
                <a:uFillTx/>
                <a:latin typeface="Century Gothic"/>
              </a:rPr>
              <a:t>&lt;дата/время&gt;</a:t>
            </a:r>
            <a:endParaRPr lang="ru-RU" sz="1000" b="0" u="none" strike="noStrike">
              <a:solidFill>
                <a:srgbClr val="FFFFFF"/>
              </a:solidFill>
              <a:effectLst/>
              <a:uFillTx/>
              <a:latin typeface="Times New Roman"/>
            </a:endParaRPr>
          </a:p>
        </p:txBody>
      </p:sp>
      <p:sp>
        <p:nvSpPr>
          <p:cNvPr id="227" name="PlaceHolder 2"/>
          <p:cNvSpPr>
            <a:spLocks noGrp="1"/>
          </p:cNvSpPr>
          <p:nvPr>
            <p:ph type="ftr" idx="56"/>
          </p:nvPr>
        </p:nvSpPr>
        <p:spPr>
          <a:xfrm>
            <a:off x="684360" y="6172200"/>
            <a:ext cx="7543440" cy="364680"/>
          </a:xfrm>
          <a:prstGeom prst="rect">
            <a:avLst/>
          </a:prstGeom>
          <a:noFill/>
          <a:ln w="0">
            <a:noFill/>
          </a:ln>
        </p:spPr>
        <p:txBody>
          <a:bodyPr lIns="91440" tIns="45720" rIns="91440" bIns="45720" anchor="t">
            <a:noAutofit/>
          </a:bodyPr>
          <a:lstStyle>
            <a:lvl1pPr indent="0" algn="ctr">
              <a:buNone/>
              <a:defRPr lang="ru-RU" sz="1400" b="0" u="none" strike="noStrike">
                <a:solidFill>
                  <a:srgbClr val="FFFFFF"/>
                </a:solidFill>
                <a:effectLst/>
                <a:uFillTx/>
                <a:latin typeface="Times New Roman"/>
              </a:defRPr>
            </a:lvl1pPr>
          </a:lstStyle>
          <a:p>
            <a:pPr indent="0" algn="ctr">
              <a:buNone/>
            </a:pPr>
            <a:r>
              <a:rPr lang="ru-RU" sz="1400" b="0" u="none" strike="noStrike">
                <a:solidFill>
                  <a:srgbClr val="FFFFFF"/>
                </a:solidFill>
                <a:effectLst/>
                <a:uFillTx/>
                <a:latin typeface="Times New Roman"/>
              </a:rPr>
              <a:t>&lt;нижний колонтитул&gt;</a:t>
            </a:r>
          </a:p>
        </p:txBody>
      </p:sp>
      <p:sp>
        <p:nvSpPr>
          <p:cNvPr id="228" name="PlaceHolder 3"/>
          <p:cNvSpPr>
            <a:spLocks noGrp="1"/>
          </p:cNvSpPr>
          <p:nvPr>
            <p:ph type="sldNum" idx="57"/>
          </p:nvPr>
        </p:nvSpPr>
        <p:spPr>
          <a:xfrm>
            <a:off x="10363320" y="5578560"/>
            <a:ext cx="1141920" cy="669600"/>
          </a:xfrm>
          <a:prstGeom prst="rect">
            <a:avLst/>
          </a:prstGeom>
          <a:noFill/>
          <a:ln w="0">
            <a:noFill/>
          </a:ln>
        </p:spPr>
        <p:txBody>
          <a:bodyPr lIns="91440" tIns="45720" rIns="91440" bIns="45720" anchor="b">
            <a:noAutofit/>
          </a:bodyPr>
          <a:lstStyle>
            <a:lvl1pPr indent="0" algn="r" defTabSz="914400">
              <a:lnSpc>
                <a:spcPct val="100000"/>
              </a:lnSpc>
              <a:buNone/>
              <a:defRPr lang="ru-RU" sz="3200" b="0" u="none" strike="noStrike">
                <a:solidFill>
                  <a:schemeClr val="dk2">
                    <a:lumMod val="50000"/>
                  </a:schemeClr>
                </a:solidFill>
                <a:effectLst/>
                <a:uFillTx/>
                <a:latin typeface="Century Gothic"/>
              </a:defRPr>
            </a:lvl1pPr>
          </a:lstStyle>
          <a:p>
            <a:pPr indent="0" algn="r" defTabSz="914400">
              <a:lnSpc>
                <a:spcPct val="100000"/>
              </a:lnSpc>
              <a:buNone/>
            </a:pPr>
            <a:fld id="{E24EDF4D-946C-4A68-8B6C-08228989A640}" type="slidenum">
              <a:rPr lang="ru-RU" sz="3200" b="0" u="none" strike="noStrike">
                <a:solidFill>
                  <a:schemeClr val="dk2">
                    <a:lumMod val="50000"/>
                  </a:schemeClr>
                </a:solidFill>
                <a:effectLst/>
                <a:uFillTx/>
                <a:latin typeface="Century Gothic"/>
              </a:rPr>
              <a:t>‹#›</a:t>
            </a:fld>
            <a:endParaRPr lang="ru-RU" sz="3200" b="0" u="none" strike="noStrike">
              <a:solidFill>
                <a:srgbClr val="FFFFFF"/>
              </a:solidFill>
              <a:effectLst/>
              <a:uFillTx/>
              <a:latin typeface="Times New Roman"/>
            </a:endParaRPr>
          </a:p>
        </p:txBody>
      </p:sp>
      <p:sp>
        <p:nvSpPr>
          <p:cNvPr id="229"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ru-RU" sz="1800" b="0" u="none" strike="noStrike">
                <a:solidFill>
                  <a:schemeClr val="lt1"/>
                </a:solidFill>
                <a:effectLst/>
                <a:uFillTx/>
                <a:latin typeface="Century Gothic"/>
              </a:rPr>
              <a:t>Для правки текста заглавия щёлкните мышью</a:t>
            </a:r>
          </a:p>
        </p:txBody>
      </p:sp>
      <p:sp>
        <p:nvSpPr>
          <p:cNvPr id="230"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ru-RU" sz="2000" b="0" u="none" strike="noStrike">
                <a:solidFill>
                  <a:schemeClr val="dk2">
                    <a:lumMod val="75000"/>
                  </a:schemeClr>
                </a:solidFill>
                <a:effectLst/>
                <a:uFillTx/>
                <a:latin typeface="Century Gothic"/>
              </a:rPr>
              <a:t>Для правки структуры щёлкните мышью</a:t>
            </a:r>
          </a:p>
          <a:p>
            <a:pPr marL="864000" lvl="1" indent="-324000">
              <a:spcBef>
                <a:spcPts val="1134"/>
              </a:spcBef>
              <a:buClr>
                <a:srgbClr val="FFFFFF"/>
              </a:buClr>
              <a:buSzPct val="75000"/>
              <a:buFont typeface="Symbol" charset="2"/>
              <a:buChar char=""/>
            </a:pPr>
            <a:r>
              <a:rPr lang="ru-RU" sz="1600" b="0" u="none" strike="noStrike">
                <a:solidFill>
                  <a:schemeClr val="dk2">
                    <a:lumMod val="75000"/>
                  </a:schemeClr>
                </a:solidFill>
                <a:effectLst/>
                <a:uFillTx/>
                <a:latin typeface="Century Gothic"/>
              </a:rPr>
              <a:t>Второй уровень структуры</a:t>
            </a:r>
          </a:p>
          <a:p>
            <a:pPr marL="1296000" lvl="2" indent="-288000">
              <a:spcBef>
                <a:spcPts val="850"/>
              </a:spcBef>
              <a:buClr>
                <a:srgbClr val="FFFFFF"/>
              </a:buClr>
              <a:buSzPct val="45000"/>
              <a:buFont typeface="Wingdings" charset="2"/>
              <a:buChar char=""/>
            </a:pPr>
            <a:r>
              <a:rPr lang="ru-RU" sz="1400" b="0" u="none" strike="noStrike">
                <a:solidFill>
                  <a:schemeClr val="dk2">
                    <a:lumMod val="75000"/>
                  </a:schemeClr>
                </a:solidFill>
                <a:effectLst/>
                <a:uFillTx/>
                <a:latin typeface="Century Gothic"/>
              </a:rPr>
              <a:t>Третий уровень структуры</a:t>
            </a:r>
          </a:p>
          <a:p>
            <a:pPr marL="1728000" lvl="3" indent="-216000">
              <a:spcBef>
                <a:spcPts val="567"/>
              </a:spcBef>
              <a:buClr>
                <a:srgbClr val="FFFFFF"/>
              </a:buClr>
              <a:buSzPct val="75000"/>
              <a:buFont typeface="Symbol" charset="2"/>
              <a:buChar char=""/>
            </a:pPr>
            <a:r>
              <a:rPr lang="ru-RU" sz="1400" b="0" u="none" strike="noStrike">
                <a:solidFill>
                  <a:schemeClr val="dk2">
                    <a:lumMod val="75000"/>
                  </a:schemeClr>
                </a:solidFill>
                <a:effectLst/>
                <a:uFillTx/>
                <a:latin typeface="Century Gothic"/>
              </a:rPr>
              <a:t>Четвёртый уровень структуры</a:t>
            </a:r>
          </a:p>
          <a:p>
            <a:pPr marL="2160000" lvl="4" indent="-216000">
              <a:spcBef>
                <a:spcPts val="283"/>
              </a:spcBef>
              <a:buClr>
                <a:srgbClr val="FFFFFF"/>
              </a:buClr>
              <a:buSzPct val="45000"/>
              <a:buFont typeface="Wingdings" charset="2"/>
              <a:buChar char=""/>
            </a:pPr>
            <a:r>
              <a:rPr lang="ru-RU" sz="2000" b="0" u="none" strike="noStrike">
                <a:solidFill>
                  <a:schemeClr val="dk2">
                    <a:lumMod val="75000"/>
                  </a:schemeClr>
                </a:solidFill>
                <a:effectLst/>
                <a:uFillTx/>
                <a:latin typeface="Century Gothic"/>
              </a:rPr>
              <a:t>Пятый уровень структуры</a:t>
            </a:r>
          </a:p>
          <a:p>
            <a:pPr marL="2592000" lvl="5" indent="-216000">
              <a:spcBef>
                <a:spcPts val="283"/>
              </a:spcBef>
              <a:buClr>
                <a:srgbClr val="FFFFFF"/>
              </a:buClr>
              <a:buSzPct val="45000"/>
              <a:buFont typeface="Wingdings" charset="2"/>
              <a:buChar char=""/>
            </a:pPr>
            <a:r>
              <a:rPr lang="ru-RU" sz="2000" b="0" u="none" strike="noStrike">
                <a:solidFill>
                  <a:schemeClr val="dk2">
                    <a:lumMod val="75000"/>
                  </a:schemeClr>
                </a:solidFill>
                <a:effectLst/>
                <a:uFillTx/>
                <a:latin typeface="Century Gothic"/>
              </a:rPr>
              <a:t>Шестой уровень структуры</a:t>
            </a:r>
          </a:p>
          <a:p>
            <a:pPr marL="3024000" lvl="6" indent="-216000">
              <a:spcBef>
                <a:spcPts val="283"/>
              </a:spcBef>
              <a:buClr>
                <a:srgbClr val="FFFFFF"/>
              </a:buClr>
              <a:buSzPct val="45000"/>
              <a:buFont typeface="Wingdings" charset="2"/>
              <a:buChar char=""/>
            </a:pPr>
            <a:r>
              <a:rPr lang="ru-RU" sz="2000" b="0" u="none" strike="noStrike">
                <a:solidFill>
                  <a:schemeClr val="dk2">
                    <a:lumMod val="75000"/>
                  </a:schemeClr>
                </a:solidFill>
                <a:effectLst/>
                <a:uFillTx/>
                <a:latin typeface="Century Gothic"/>
              </a:rPr>
              <a:t>Седьмой уровень структуры</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Панорамная фотография с подписью">
    <p:bg>
      <p:bgPr>
        <a:gradFill rotWithShape="0">
          <a:gsLst>
            <a:gs pos="10000">
              <a:srgbClr val="6BD1EC"/>
            </a:gs>
            <a:gs pos="100000">
              <a:srgbClr val="06588E"/>
            </a:gs>
          </a:gsLst>
          <a:lin ang="6120000"/>
        </a:gradFill>
        <a:effectLst/>
      </p:bgPr>
    </p:bg>
    <p:spTree>
      <p:nvGrpSpPr>
        <p:cNvPr id="1" name=""/>
        <p:cNvGrpSpPr/>
        <p:nvPr/>
      </p:nvGrpSpPr>
      <p:grpSpPr>
        <a:xfrm>
          <a:off x="0" y="0"/>
          <a:ext cx="0" cy="0"/>
          <a:chOff x="0" y="0"/>
          <a:chExt cx="0" cy="0"/>
        </a:xfrm>
      </p:grpSpPr>
      <p:grpSp>
        <p:nvGrpSpPr>
          <p:cNvPr id="19" name="Group 6"/>
          <p:cNvGrpSpPr/>
          <p:nvPr/>
        </p:nvGrpSpPr>
        <p:grpSpPr>
          <a:xfrm>
            <a:off x="9206640" y="2963160"/>
            <a:ext cx="2981880" cy="3209040"/>
            <a:chOff x="9206640" y="2963160"/>
            <a:chExt cx="2981880" cy="3209040"/>
          </a:xfrm>
        </p:grpSpPr>
        <p:cxnSp>
          <p:nvCxnSpPr>
            <p:cNvPr id="20" name="Straight Connector 7"/>
            <p:cNvCxnSpPr/>
            <p:nvPr/>
          </p:nvCxnSpPr>
          <p:spPr>
            <a:xfrm flipH="1">
              <a:off x="11275920" y="2963160"/>
              <a:ext cx="912960" cy="913320"/>
            </a:xfrm>
            <a:prstGeom prst="straightConnector1">
              <a:avLst/>
            </a:prstGeom>
            <a:ln w="9525" cap="rnd">
              <a:solidFill>
                <a:srgbClr val="FFFFFF"/>
              </a:solidFill>
              <a:round/>
            </a:ln>
          </p:spPr>
        </p:cxnSp>
        <p:cxnSp>
          <p:nvCxnSpPr>
            <p:cNvPr id="21" name="Straight Connector 8"/>
            <p:cNvCxnSpPr/>
            <p:nvPr/>
          </p:nvCxnSpPr>
          <p:spPr>
            <a:xfrm flipH="1">
              <a:off x="9206640" y="3190320"/>
              <a:ext cx="2982240" cy="2982240"/>
            </a:xfrm>
            <a:prstGeom prst="straightConnector1">
              <a:avLst/>
            </a:prstGeom>
            <a:ln w="9525" cap="rnd">
              <a:solidFill>
                <a:srgbClr val="FFFFFF"/>
              </a:solidFill>
              <a:round/>
            </a:ln>
          </p:spPr>
        </p:cxnSp>
        <p:cxnSp>
          <p:nvCxnSpPr>
            <p:cNvPr id="22" name="Straight Connector 9"/>
            <p:cNvCxnSpPr/>
            <p:nvPr/>
          </p:nvCxnSpPr>
          <p:spPr>
            <a:xfrm flipH="1">
              <a:off x="10292040" y="3285000"/>
              <a:ext cx="1896840" cy="1896840"/>
            </a:xfrm>
            <a:prstGeom prst="straightConnector1">
              <a:avLst/>
            </a:prstGeom>
            <a:ln w="9525" cap="rnd">
              <a:solidFill>
                <a:srgbClr val="FFFFFF"/>
              </a:solidFill>
              <a:round/>
            </a:ln>
          </p:spPr>
        </p:cxnSp>
        <p:cxnSp>
          <p:nvCxnSpPr>
            <p:cNvPr id="23" name="Straight Connector 10"/>
            <p:cNvCxnSpPr/>
            <p:nvPr/>
          </p:nvCxnSpPr>
          <p:spPr>
            <a:xfrm flipH="1">
              <a:off x="10442880" y="3130920"/>
              <a:ext cx="1746000" cy="1746000"/>
            </a:xfrm>
            <a:prstGeom prst="straightConnector1">
              <a:avLst/>
            </a:prstGeom>
            <a:ln w="28575" cap="rnd">
              <a:solidFill>
                <a:srgbClr val="FFFFFF"/>
              </a:solidFill>
              <a:round/>
            </a:ln>
          </p:spPr>
        </p:cxnSp>
        <p:cxnSp>
          <p:nvCxnSpPr>
            <p:cNvPr id="24" name="Straight Connector 11"/>
            <p:cNvCxnSpPr/>
            <p:nvPr/>
          </p:nvCxnSpPr>
          <p:spPr>
            <a:xfrm flipH="1">
              <a:off x="10918800" y="3682800"/>
              <a:ext cx="1270080" cy="1270440"/>
            </a:xfrm>
            <a:prstGeom prst="straightConnector1">
              <a:avLst/>
            </a:prstGeom>
            <a:ln w="28575" cap="rnd">
              <a:solidFill>
                <a:srgbClr val="FFFFFF"/>
              </a:solidFill>
              <a:round/>
            </a:ln>
          </p:spPr>
        </p:cxnSp>
      </p:grpSp>
      <p:sp>
        <p:nvSpPr>
          <p:cNvPr id="25" name="PlaceHolder 1"/>
          <p:cNvSpPr>
            <a:spLocks noGrp="1"/>
          </p:cNvSpPr>
          <p:nvPr>
            <p:ph type="title"/>
          </p:nvPr>
        </p:nvSpPr>
        <p:spPr>
          <a:xfrm>
            <a:off x="684360" y="4487400"/>
            <a:ext cx="8534160" cy="1506600"/>
          </a:xfrm>
          <a:prstGeom prst="rect">
            <a:avLst/>
          </a:prstGeom>
          <a:noFill/>
          <a:ln w="0">
            <a:noFill/>
          </a:ln>
        </p:spPr>
        <p:txBody>
          <a:bodyPr lIns="91440" tIns="45720" rIns="91440" bIns="45720" anchor="ctr">
            <a:noAutofit/>
          </a:bodyPr>
          <a:lstStyle/>
          <a:p>
            <a:pPr indent="0" defTabSz="457200">
              <a:lnSpc>
                <a:spcPct val="100000"/>
              </a:lnSpc>
              <a:buNone/>
            </a:pPr>
            <a:r>
              <a:rPr lang="ru-RU" sz="3600" b="0" u="none" strike="noStrike" cap="all">
                <a:solidFill>
                  <a:schemeClr val="lt1"/>
                </a:solidFill>
                <a:effectLst/>
                <a:uFillTx/>
                <a:latin typeface="Century Gothic"/>
              </a:rPr>
              <a:t>Образец заголовка</a:t>
            </a:r>
            <a:endParaRPr lang="ru-RU" sz="3600" b="0" u="none" strike="noStrike">
              <a:solidFill>
                <a:schemeClr val="lt1"/>
              </a:solidFill>
              <a:effectLst/>
              <a:uFillTx/>
              <a:latin typeface="Century Gothic"/>
            </a:endParaRPr>
          </a:p>
        </p:txBody>
      </p:sp>
      <p:sp>
        <p:nvSpPr>
          <p:cNvPr id="26" name="PlaceHolder 2"/>
          <p:cNvSpPr>
            <a:spLocks noGrp="1"/>
          </p:cNvSpPr>
          <p:nvPr>
            <p:ph type="body"/>
          </p:nvPr>
        </p:nvSpPr>
        <p:spPr>
          <a:xfrm>
            <a:off x="685800" y="533520"/>
            <a:ext cx="10818360" cy="3123720"/>
          </a:xfrm>
          <a:prstGeom prst="rect">
            <a:avLst/>
          </a:prstGeom>
          <a:noFill/>
          <a:ln w="15840">
            <a:solidFill>
              <a:schemeClr val="dk1">
                <a:alpha val="40000"/>
              </a:schemeClr>
            </a:solidFill>
            <a:round/>
          </a:ln>
        </p:spPr>
        <p:txBody>
          <a:bodyPr lIns="90000" tIns="45000" rIns="90000" bIns="45000" anchor="t">
            <a:normAutofit/>
          </a:bodyPr>
          <a:lstStyle/>
          <a:p>
            <a:pPr indent="0" algn="ctr" defTabSz="914400">
              <a:lnSpc>
                <a:spcPct val="100000"/>
              </a:lnSpc>
              <a:buNone/>
              <a:tabLst>
                <a:tab pos="0" algn="l"/>
              </a:tabLst>
            </a:pPr>
            <a:r>
              <a:rPr lang="ru-RU" sz="1600" b="0" u="none" strike="noStrike">
                <a:solidFill>
                  <a:schemeClr val="lt1"/>
                </a:solidFill>
                <a:effectLst/>
                <a:uFillTx/>
                <a:latin typeface="Century Gothic"/>
              </a:rPr>
              <a:t>Вставка рисунка</a:t>
            </a:r>
            <a:endParaRPr lang="ru-RU" sz="1600" b="0" u="none" strike="noStrike">
              <a:solidFill>
                <a:schemeClr val="dk2">
                  <a:lumMod val="75000"/>
                </a:schemeClr>
              </a:solidFill>
              <a:effectLst/>
              <a:uFillTx/>
              <a:latin typeface="Century Gothic"/>
            </a:endParaRPr>
          </a:p>
        </p:txBody>
      </p:sp>
      <p:sp>
        <p:nvSpPr>
          <p:cNvPr id="27" name="PlaceHolder 3"/>
          <p:cNvSpPr>
            <a:spLocks noGrp="1"/>
          </p:cNvSpPr>
          <p:nvPr>
            <p:ph type="body"/>
          </p:nvPr>
        </p:nvSpPr>
        <p:spPr>
          <a:xfrm>
            <a:off x="914400" y="3843720"/>
            <a:ext cx="8303760" cy="456840"/>
          </a:xfrm>
          <a:prstGeom prst="rect">
            <a:avLst/>
          </a:prstGeom>
          <a:noFill/>
          <a:ln w="0">
            <a:noFill/>
          </a:ln>
        </p:spPr>
        <p:txBody>
          <a:bodyPr lIns="91440" tIns="45720" rIns="91440" bIns="45720" anchor="t">
            <a:normAutofit/>
          </a:bodyPr>
          <a:lstStyle/>
          <a:p>
            <a:pPr indent="0" defTabSz="457200">
              <a:lnSpc>
                <a:spcPct val="100000"/>
              </a:lnSpc>
              <a:spcBef>
                <a:spcPts val="320"/>
              </a:spcBef>
              <a:spcAft>
                <a:spcPts val="601"/>
              </a:spcAft>
              <a:buNone/>
              <a:tabLst>
                <a:tab pos="0" algn="l"/>
              </a:tabLst>
            </a:pPr>
            <a:r>
              <a:rPr lang="ru-RU" sz="1600" b="0" u="none" strike="noStrike">
                <a:solidFill>
                  <a:schemeClr val="dk2">
                    <a:lumMod val="75000"/>
                  </a:schemeClr>
                </a:solidFill>
                <a:effectLst/>
                <a:uFillTx/>
                <a:latin typeface="Century Gothic"/>
              </a:rPr>
              <a:t>Образец текста</a:t>
            </a:r>
          </a:p>
        </p:txBody>
      </p:sp>
      <p:sp>
        <p:nvSpPr>
          <p:cNvPr id="28" name="PlaceHolder 4"/>
          <p:cNvSpPr>
            <a:spLocks noGrp="1"/>
          </p:cNvSpPr>
          <p:nvPr>
            <p:ph type="dt" idx="4"/>
          </p:nvPr>
        </p:nvSpPr>
        <p:spPr>
          <a:xfrm>
            <a:off x="9904320" y="6172200"/>
            <a:ext cx="1599840" cy="364680"/>
          </a:xfrm>
          <a:prstGeom prst="rect">
            <a:avLst/>
          </a:prstGeom>
          <a:noFill/>
          <a:ln w="0">
            <a:noFill/>
          </a:ln>
        </p:spPr>
        <p:txBody>
          <a:bodyPr lIns="91440" tIns="45720" rIns="91440" bIns="45720" anchor="t">
            <a:noAutofit/>
          </a:bodyPr>
          <a:lstStyle>
            <a:lvl1pPr indent="0" algn="r" defTabSz="914400">
              <a:lnSpc>
                <a:spcPct val="100000"/>
              </a:lnSpc>
              <a:buNone/>
              <a:defRPr lang="ru-RU" sz="1000" b="0" u="none" strike="noStrike">
                <a:solidFill>
                  <a:schemeClr val="dk2">
                    <a:lumMod val="50000"/>
                  </a:schemeClr>
                </a:solidFill>
                <a:effectLst/>
                <a:uFillTx/>
                <a:latin typeface="Century Gothic"/>
              </a:defRPr>
            </a:lvl1pPr>
          </a:lstStyle>
          <a:p>
            <a:pPr indent="0" algn="r" defTabSz="914400">
              <a:lnSpc>
                <a:spcPct val="100000"/>
              </a:lnSpc>
              <a:buNone/>
            </a:pPr>
            <a:r>
              <a:rPr lang="ru-RU" sz="1000" b="0" u="none" strike="noStrike">
                <a:solidFill>
                  <a:schemeClr val="dk2">
                    <a:lumMod val="50000"/>
                  </a:schemeClr>
                </a:solidFill>
                <a:effectLst/>
                <a:uFillTx/>
                <a:latin typeface="Century Gothic"/>
              </a:rPr>
              <a:t>&lt;дата/время&gt;</a:t>
            </a:r>
            <a:endParaRPr lang="ru-RU" sz="1000" b="0" u="none" strike="noStrike">
              <a:solidFill>
                <a:srgbClr val="FFFFFF"/>
              </a:solidFill>
              <a:effectLst/>
              <a:uFillTx/>
              <a:latin typeface="Times New Roman"/>
            </a:endParaRPr>
          </a:p>
        </p:txBody>
      </p:sp>
      <p:sp>
        <p:nvSpPr>
          <p:cNvPr id="29" name="PlaceHolder 5"/>
          <p:cNvSpPr>
            <a:spLocks noGrp="1"/>
          </p:cNvSpPr>
          <p:nvPr>
            <p:ph type="ftr" idx="5"/>
          </p:nvPr>
        </p:nvSpPr>
        <p:spPr>
          <a:xfrm>
            <a:off x="684360" y="6172200"/>
            <a:ext cx="7543440" cy="364680"/>
          </a:xfrm>
          <a:prstGeom prst="rect">
            <a:avLst/>
          </a:prstGeom>
          <a:noFill/>
          <a:ln w="0">
            <a:noFill/>
          </a:ln>
        </p:spPr>
        <p:txBody>
          <a:bodyPr lIns="91440" tIns="45720" rIns="91440" bIns="45720" anchor="t">
            <a:noAutofit/>
          </a:bodyPr>
          <a:lstStyle>
            <a:lvl1pPr indent="0" algn="ctr">
              <a:buNone/>
              <a:defRPr lang="ru-RU" sz="1400" b="0" u="none" strike="noStrike">
                <a:solidFill>
                  <a:srgbClr val="FFFFFF"/>
                </a:solidFill>
                <a:effectLst/>
                <a:uFillTx/>
                <a:latin typeface="Times New Roman"/>
              </a:defRPr>
            </a:lvl1pPr>
          </a:lstStyle>
          <a:p>
            <a:pPr indent="0" algn="ctr">
              <a:buNone/>
            </a:pPr>
            <a:r>
              <a:rPr lang="ru-RU" sz="1400" b="0" u="none" strike="noStrike">
                <a:solidFill>
                  <a:srgbClr val="FFFFFF"/>
                </a:solidFill>
                <a:effectLst/>
                <a:uFillTx/>
                <a:latin typeface="Times New Roman"/>
              </a:rPr>
              <a:t>&lt;нижний колонтитул&gt;</a:t>
            </a:r>
          </a:p>
        </p:txBody>
      </p:sp>
      <p:sp>
        <p:nvSpPr>
          <p:cNvPr id="30" name="PlaceHolder 6"/>
          <p:cNvSpPr>
            <a:spLocks noGrp="1"/>
          </p:cNvSpPr>
          <p:nvPr>
            <p:ph type="sldNum" idx="6"/>
          </p:nvPr>
        </p:nvSpPr>
        <p:spPr>
          <a:xfrm>
            <a:off x="10363320" y="5578560"/>
            <a:ext cx="1141920" cy="669600"/>
          </a:xfrm>
          <a:prstGeom prst="rect">
            <a:avLst/>
          </a:prstGeom>
          <a:noFill/>
          <a:ln w="0">
            <a:noFill/>
          </a:ln>
        </p:spPr>
        <p:txBody>
          <a:bodyPr lIns="91440" tIns="45720" rIns="91440" bIns="45720" anchor="b">
            <a:noAutofit/>
          </a:bodyPr>
          <a:lstStyle>
            <a:lvl1pPr indent="0" algn="r" defTabSz="914400">
              <a:lnSpc>
                <a:spcPct val="100000"/>
              </a:lnSpc>
              <a:buNone/>
              <a:defRPr lang="ru-RU" sz="3200" b="0" u="none" strike="noStrike">
                <a:solidFill>
                  <a:schemeClr val="dk2">
                    <a:lumMod val="50000"/>
                  </a:schemeClr>
                </a:solidFill>
                <a:effectLst/>
                <a:uFillTx/>
                <a:latin typeface="Century Gothic"/>
              </a:defRPr>
            </a:lvl1pPr>
          </a:lstStyle>
          <a:p>
            <a:pPr indent="0" algn="r" defTabSz="914400">
              <a:lnSpc>
                <a:spcPct val="100000"/>
              </a:lnSpc>
              <a:buNone/>
            </a:pPr>
            <a:fld id="{2ECF45E4-9824-4DC7-8640-446BDAC18974}" type="slidenum">
              <a:rPr lang="ru-RU" sz="3200" b="0" u="none" strike="noStrike">
                <a:solidFill>
                  <a:schemeClr val="dk2">
                    <a:lumMod val="50000"/>
                  </a:schemeClr>
                </a:solidFill>
                <a:effectLst/>
                <a:uFillTx/>
                <a:latin typeface="Century Gothic"/>
              </a:rPr>
              <a:t>‹#›</a:t>
            </a:fld>
            <a:endParaRPr lang="ru-RU" sz="3200" b="0" u="none" strike="noStrike">
              <a:solidFill>
                <a:srgbClr val="FFFFFF"/>
              </a:solidFill>
              <a:effectLst/>
              <a:uFillTx/>
              <a:latin typeface="Times New Roman"/>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Пустой слайд">
    <p:bg>
      <p:bgPr>
        <a:gradFill rotWithShape="0">
          <a:gsLst>
            <a:gs pos="10000">
              <a:srgbClr val="6BD1EC"/>
            </a:gs>
            <a:gs pos="100000">
              <a:srgbClr val="06588E"/>
            </a:gs>
          </a:gsLst>
          <a:lin ang="6120000"/>
        </a:gradFill>
        <a:effectLst/>
      </p:bgPr>
    </p:bg>
    <p:spTree>
      <p:nvGrpSpPr>
        <p:cNvPr id="1" name=""/>
        <p:cNvGrpSpPr/>
        <p:nvPr/>
      </p:nvGrpSpPr>
      <p:grpSpPr>
        <a:xfrm>
          <a:off x="0" y="0"/>
          <a:ext cx="0" cy="0"/>
          <a:chOff x="0" y="0"/>
          <a:chExt cx="0" cy="0"/>
        </a:xfrm>
      </p:grpSpPr>
      <p:grpSp>
        <p:nvGrpSpPr>
          <p:cNvPr id="231" name="Group 6"/>
          <p:cNvGrpSpPr/>
          <p:nvPr/>
        </p:nvGrpSpPr>
        <p:grpSpPr>
          <a:xfrm>
            <a:off x="9206640" y="2963160"/>
            <a:ext cx="2981880" cy="3209040"/>
            <a:chOff x="9206640" y="2963160"/>
            <a:chExt cx="2981880" cy="3209040"/>
          </a:xfrm>
        </p:grpSpPr>
        <p:cxnSp>
          <p:nvCxnSpPr>
            <p:cNvPr id="232" name="Straight Connector 7"/>
            <p:cNvCxnSpPr/>
            <p:nvPr/>
          </p:nvCxnSpPr>
          <p:spPr>
            <a:xfrm flipH="1">
              <a:off x="11275920" y="2963160"/>
              <a:ext cx="912960" cy="913320"/>
            </a:xfrm>
            <a:prstGeom prst="straightConnector1">
              <a:avLst/>
            </a:prstGeom>
            <a:ln w="9525" cap="rnd">
              <a:solidFill>
                <a:srgbClr val="FFFFFF"/>
              </a:solidFill>
              <a:round/>
            </a:ln>
          </p:spPr>
        </p:cxnSp>
        <p:cxnSp>
          <p:nvCxnSpPr>
            <p:cNvPr id="233" name="Straight Connector 8"/>
            <p:cNvCxnSpPr/>
            <p:nvPr/>
          </p:nvCxnSpPr>
          <p:spPr>
            <a:xfrm flipH="1">
              <a:off x="9206640" y="3190320"/>
              <a:ext cx="2982240" cy="2982240"/>
            </a:xfrm>
            <a:prstGeom prst="straightConnector1">
              <a:avLst/>
            </a:prstGeom>
            <a:ln w="9525" cap="rnd">
              <a:solidFill>
                <a:srgbClr val="FFFFFF"/>
              </a:solidFill>
              <a:round/>
            </a:ln>
          </p:spPr>
        </p:cxnSp>
        <p:cxnSp>
          <p:nvCxnSpPr>
            <p:cNvPr id="234" name="Straight Connector 9"/>
            <p:cNvCxnSpPr/>
            <p:nvPr/>
          </p:nvCxnSpPr>
          <p:spPr>
            <a:xfrm flipH="1">
              <a:off x="10292040" y="3285000"/>
              <a:ext cx="1896840" cy="1896840"/>
            </a:xfrm>
            <a:prstGeom prst="straightConnector1">
              <a:avLst/>
            </a:prstGeom>
            <a:ln w="9525" cap="rnd">
              <a:solidFill>
                <a:srgbClr val="FFFFFF"/>
              </a:solidFill>
              <a:round/>
            </a:ln>
          </p:spPr>
        </p:cxnSp>
        <p:cxnSp>
          <p:nvCxnSpPr>
            <p:cNvPr id="235" name="Straight Connector 10"/>
            <p:cNvCxnSpPr/>
            <p:nvPr/>
          </p:nvCxnSpPr>
          <p:spPr>
            <a:xfrm flipH="1">
              <a:off x="10442880" y="3130920"/>
              <a:ext cx="1746000" cy="1746000"/>
            </a:xfrm>
            <a:prstGeom prst="straightConnector1">
              <a:avLst/>
            </a:prstGeom>
            <a:ln w="28575" cap="rnd">
              <a:solidFill>
                <a:srgbClr val="FFFFFF"/>
              </a:solidFill>
              <a:round/>
            </a:ln>
          </p:spPr>
        </p:cxnSp>
        <p:cxnSp>
          <p:nvCxnSpPr>
            <p:cNvPr id="236" name="Straight Connector 11"/>
            <p:cNvCxnSpPr/>
            <p:nvPr/>
          </p:nvCxnSpPr>
          <p:spPr>
            <a:xfrm flipH="1">
              <a:off x="10918800" y="3682800"/>
              <a:ext cx="1270080" cy="1270440"/>
            </a:xfrm>
            <a:prstGeom prst="straightConnector1">
              <a:avLst/>
            </a:prstGeom>
            <a:ln w="28575" cap="rnd">
              <a:solidFill>
                <a:srgbClr val="FFFFFF"/>
              </a:solidFill>
              <a:round/>
            </a:ln>
          </p:spPr>
        </p:cxnSp>
      </p:grpSp>
      <p:sp>
        <p:nvSpPr>
          <p:cNvPr id="237" name="PlaceHolder 1"/>
          <p:cNvSpPr>
            <a:spLocks noGrp="1"/>
          </p:cNvSpPr>
          <p:nvPr>
            <p:ph type="dt" idx="58"/>
          </p:nvPr>
        </p:nvSpPr>
        <p:spPr>
          <a:xfrm>
            <a:off x="9904320" y="6172200"/>
            <a:ext cx="1599840" cy="364680"/>
          </a:xfrm>
          <a:prstGeom prst="rect">
            <a:avLst/>
          </a:prstGeom>
          <a:noFill/>
          <a:ln w="0">
            <a:noFill/>
          </a:ln>
        </p:spPr>
        <p:txBody>
          <a:bodyPr lIns="91440" tIns="45720" rIns="91440" bIns="45720" anchor="t">
            <a:noAutofit/>
          </a:bodyPr>
          <a:lstStyle>
            <a:lvl1pPr indent="0" algn="r" defTabSz="914400">
              <a:lnSpc>
                <a:spcPct val="100000"/>
              </a:lnSpc>
              <a:buNone/>
              <a:defRPr lang="ru-RU" sz="1000" b="0" u="none" strike="noStrike">
                <a:solidFill>
                  <a:schemeClr val="dk2">
                    <a:lumMod val="50000"/>
                  </a:schemeClr>
                </a:solidFill>
                <a:effectLst/>
                <a:uFillTx/>
                <a:latin typeface="Century Gothic"/>
              </a:defRPr>
            </a:lvl1pPr>
          </a:lstStyle>
          <a:p>
            <a:pPr indent="0" algn="r" defTabSz="914400">
              <a:lnSpc>
                <a:spcPct val="100000"/>
              </a:lnSpc>
              <a:buNone/>
            </a:pPr>
            <a:r>
              <a:rPr lang="ru-RU" sz="1000" b="0" u="none" strike="noStrike">
                <a:solidFill>
                  <a:schemeClr val="dk2">
                    <a:lumMod val="50000"/>
                  </a:schemeClr>
                </a:solidFill>
                <a:effectLst/>
                <a:uFillTx/>
                <a:latin typeface="Century Gothic"/>
              </a:rPr>
              <a:t>&lt;дата/время&gt;</a:t>
            </a:r>
            <a:endParaRPr lang="ru-RU" sz="1000" b="0" u="none" strike="noStrike">
              <a:solidFill>
                <a:srgbClr val="FFFFFF"/>
              </a:solidFill>
              <a:effectLst/>
              <a:uFillTx/>
              <a:latin typeface="Times New Roman"/>
            </a:endParaRPr>
          </a:p>
        </p:txBody>
      </p:sp>
      <p:sp>
        <p:nvSpPr>
          <p:cNvPr id="238" name="PlaceHolder 2"/>
          <p:cNvSpPr>
            <a:spLocks noGrp="1"/>
          </p:cNvSpPr>
          <p:nvPr>
            <p:ph type="ftr" idx="59"/>
          </p:nvPr>
        </p:nvSpPr>
        <p:spPr>
          <a:xfrm>
            <a:off x="684360" y="6172200"/>
            <a:ext cx="7543440" cy="364680"/>
          </a:xfrm>
          <a:prstGeom prst="rect">
            <a:avLst/>
          </a:prstGeom>
          <a:noFill/>
          <a:ln w="0">
            <a:noFill/>
          </a:ln>
        </p:spPr>
        <p:txBody>
          <a:bodyPr lIns="91440" tIns="45720" rIns="91440" bIns="45720" anchor="t">
            <a:noAutofit/>
          </a:bodyPr>
          <a:lstStyle>
            <a:lvl1pPr indent="0" algn="ctr">
              <a:buNone/>
              <a:defRPr lang="ru-RU" sz="1400" b="0" u="none" strike="noStrike">
                <a:solidFill>
                  <a:srgbClr val="FFFFFF"/>
                </a:solidFill>
                <a:effectLst/>
                <a:uFillTx/>
                <a:latin typeface="Times New Roman"/>
              </a:defRPr>
            </a:lvl1pPr>
          </a:lstStyle>
          <a:p>
            <a:pPr indent="0" algn="ctr">
              <a:buNone/>
            </a:pPr>
            <a:r>
              <a:rPr lang="ru-RU" sz="1400" b="0" u="none" strike="noStrike">
                <a:solidFill>
                  <a:srgbClr val="FFFFFF"/>
                </a:solidFill>
                <a:effectLst/>
                <a:uFillTx/>
                <a:latin typeface="Times New Roman"/>
              </a:rPr>
              <a:t>&lt;нижний колонтитул&gt;</a:t>
            </a:r>
          </a:p>
        </p:txBody>
      </p:sp>
      <p:sp>
        <p:nvSpPr>
          <p:cNvPr id="239" name="PlaceHolder 3"/>
          <p:cNvSpPr>
            <a:spLocks noGrp="1"/>
          </p:cNvSpPr>
          <p:nvPr>
            <p:ph type="sldNum" idx="60"/>
          </p:nvPr>
        </p:nvSpPr>
        <p:spPr>
          <a:xfrm>
            <a:off x="10363320" y="5578560"/>
            <a:ext cx="1141920" cy="669600"/>
          </a:xfrm>
          <a:prstGeom prst="rect">
            <a:avLst/>
          </a:prstGeom>
          <a:noFill/>
          <a:ln w="0">
            <a:noFill/>
          </a:ln>
        </p:spPr>
        <p:txBody>
          <a:bodyPr lIns="91440" tIns="45720" rIns="91440" bIns="45720" anchor="b">
            <a:noAutofit/>
          </a:bodyPr>
          <a:lstStyle>
            <a:lvl1pPr indent="0" algn="r" defTabSz="914400">
              <a:lnSpc>
                <a:spcPct val="100000"/>
              </a:lnSpc>
              <a:buNone/>
              <a:defRPr lang="ru-RU" sz="3200" b="0" u="none" strike="noStrike">
                <a:solidFill>
                  <a:schemeClr val="dk2">
                    <a:lumMod val="50000"/>
                  </a:schemeClr>
                </a:solidFill>
                <a:effectLst/>
                <a:uFillTx/>
                <a:latin typeface="Century Gothic"/>
              </a:defRPr>
            </a:lvl1pPr>
          </a:lstStyle>
          <a:p>
            <a:pPr indent="0" algn="r" defTabSz="914400">
              <a:lnSpc>
                <a:spcPct val="100000"/>
              </a:lnSpc>
              <a:buNone/>
            </a:pPr>
            <a:fld id="{FE9BDC06-65F4-429D-831C-5188D0220778}" type="slidenum">
              <a:rPr lang="ru-RU" sz="3200" b="0" u="none" strike="noStrike">
                <a:solidFill>
                  <a:schemeClr val="dk2">
                    <a:lumMod val="50000"/>
                  </a:schemeClr>
                </a:solidFill>
                <a:effectLst/>
                <a:uFillTx/>
                <a:latin typeface="Century Gothic"/>
              </a:rPr>
              <a:t>‹#›</a:t>
            </a:fld>
            <a:endParaRPr lang="ru-RU" sz="3200" b="0" u="none" strike="noStrike">
              <a:solidFill>
                <a:srgbClr val="FFFFFF"/>
              </a:solidFill>
              <a:effectLst/>
              <a:uFillTx/>
              <a:latin typeface="Times New Roman"/>
            </a:endParaRPr>
          </a:p>
        </p:txBody>
      </p:sp>
      <p:sp>
        <p:nvSpPr>
          <p:cNvPr id="240"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ru-RU" sz="1800" b="0" u="none" strike="noStrike">
                <a:solidFill>
                  <a:schemeClr val="lt1"/>
                </a:solidFill>
                <a:effectLst/>
                <a:uFillTx/>
                <a:latin typeface="Century Gothic"/>
              </a:rPr>
              <a:t>Для правки текста заглавия щёлкните мышью</a:t>
            </a:r>
          </a:p>
        </p:txBody>
      </p:sp>
      <p:sp>
        <p:nvSpPr>
          <p:cNvPr id="241"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ru-RU" sz="2000" b="0" u="none" strike="noStrike">
                <a:solidFill>
                  <a:schemeClr val="dk2">
                    <a:lumMod val="75000"/>
                  </a:schemeClr>
                </a:solidFill>
                <a:effectLst/>
                <a:uFillTx/>
                <a:latin typeface="Century Gothic"/>
              </a:rPr>
              <a:t>Для правки структуры щёлкните мышью</a:t>
            </a:r>
          </a:p>
          <a:p>
            <a:pPr marL="864000" lvl="1" indent="-324000">
              <a:spcBef>
                <a:spcPts val="1134"/>
              </a:spcBef>
              <a:buClr>
                <a:srgbClr val="FFFFFF"/>
              </a:buClr>
              <a:buSzPct val="75000"/>
              <a:buFont typeface="Symbol" charset="2"/>
              <a:buChar char=""/>
            </a:pPr>
            <a:r>
              <a:rPr lang="ru-RU" sz="1600" b="0" u="none" strike="noStrike">
                <a:solidFill>
                  <a:schemeClr val="dk2">
                    <a:lumMod val="75000"/>
                  </a:schemeClr>
                </a:solidFill>
                <a:effectLst/>
                <a:uFillTx/>
                <a:latin typeface="Century Gothic"/>
              </a:rPr>
              <a:t>Второй уровень структуры</a:t>
            </a:r>
          </a:p>
          <a:p>
            <a:pPr marL="1296000" lvl="2" indent="-288000">
              <a:spcBef>
                <a:spcPts val="850"/>
              </a:spcBef>
              <a:buClr>
                <a:srgbClr val="FFFFFF"/>
              </a:buClr>
              <a:buSzPct val="45000"/>
              <a:buFont typeface="Wingdings" charset="2"/>
              <a:buChar char=""/>
            </a:pPr>
            <a:r>
              <a:rPr lang="ru-RU" sz="1400" b="0" u="none" strike="noStrike">
                <a:solidFill>
                  <a:schemeClr val="dk2">
                    <a:lumMod val="75000"/>
                  </a:schemeClr>
                </a:solidFill>
                <a:effectLst/>
                <a:uFillTx/>
                <a:latin typeface="Century Gothic"/>
              </a:rPr>
              <a:t>Третий уровень структуры</a:t>
            </a:r>
          </a:p>
          <a:p>
            <a:pPr marL="1728000" lvl="3" indent="-216000">
              <a:spcBef>
                <a:spcPts val="567"/>
              </a:spcBef>
              <a:buClr>
                <a:srgbClr val="FFFFFF"/>
              </a:buClr>
              <a:buSzPct val="75000"/>
              <a:buFont typeface="Symbol" charset="2"/>
              <a:buChar char=""/>
            </a:pPr>
            <a:r>
              <a:rPr lang="ru-RU" sz="1400" b="0" u="none" strike="noStrike">
                <a:solidFill>
                  <a:schemeClr val="dk2">
                    <a:lumMod val="75000"/>
                  </a:schemeClr>
                </a:solidFill>
                <a:effectLst/>
                <a:uFillTx/>
                <a:latin typeface="Century Gothic"/>
              </a:rPr>
              <a:t>Четвёртый уровень структуры</a:t>
            </a:r>
          </a:p>
          <a:p>
            <a:pPr marL="2160000" lvl="4" indent="-216000">
              <a:spcBef>
                <a:spcPts val="283"/>
              </a:spcBef>
              <a:buClr>
                <a:srgbClr val="FFFFFF"/>
              </a:buClr>
              <a:buSzPct val="45000"/>
              <a:buFont typeface="Wingdings" charset="2"/>
              <a:buChar char=""/>
            </a:pPr>
            <a:r>
              <a:rPr lang="ru-RU" sz="2000" b="0" u="none" strike="noStrike">
                <a:solidFill>
                  <a:schemeClr val="dk2">
                    <a:lumMod val="75000"/>
                  </a:schemeClr>
                </a:solidFill>
                <a:effectLst/>
                <a:uFillTx/>
                <a:latin typeface="Century Gothic"/>
              </a:rPr>
              <a:t>Пятый уровень структуры</a:t>
            </a:r>
          </a:p>
          <a:p>
            <a:pPr marL="2592000" lvl="5" indent="-216000">
              <a:spcBef>
                <a:spcPts val="283"/>
              </a:spcBef>
              <a:buClr>
                <a:srgbClr val="FFFFFF"/>
              </a:buClr>
              <a:buSzPct val="45000"/>
              <a:buFont typeface="Wingdings" charset="2"/>
              <a:buChar char=""/>
            </a:pPr>
            <a:r>
              <a:rPr lang="ru-RU" sz="2000" b="0" u="none" strike="noStrike">
                <a:solidFill>
                  <a:schemeClr val="dk2">
                    <a:lumMod val="75000"/>
                  </a:schemeClr>
                </a:solidFill>
                <a:effectLst/>
                <a:uFillTx/>
                <a:latin typeface="Century Gothic"/>
              </a:rPr>
              <a:t>Шестой уровень структуры</a:t>
            </a:r>
          </a:p>
          <a:p>
            <a:pPr marL="3024000" lvl="6" indent="-216000">
              <a:spcBef>
                <a:spcPts val="283"/>
              </a:spcBef>
              <a:buClr>
                <a:srgbClr val="FFFFFF"/>
              </a:buClr>
              <a:buSzPct val="45000"/>
              <a:buFont typeface="Wingdings" charset="2"/>
              <a:buChar char=""/>
            </a:pPr>
            <a:r>
              <a:rPr lang="ru-RU" sz="2000" b="0" u="none" strike="noStrike">
                <a:solidFill>
                  <a:schemeClr val="dk2">
                    <a:lumMod val="75000"/>
                  </a:schemeClr>
                </a:solidFill>
                <a:effectLst/>
                <a:uFillTx/>
                <a:latin typeface="Century Gothic"/>
              </a:rPr>
              <a:t>Седьмой уровень структуры</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Заголовок и подпись">
    <p:bg>
      <p:bgPr>
        <a:gradFill rotWithShape="0">
          <a:gsLst>
            <a:gs pos="10000">
              <a:srgbClr val="6BD1EC"/>
            </a:gs>
            <a:gs pos="100000">
              <a:srgbClr val="06588E"/>
            </a:gs>
          </a:gsLst>
          <a:lin ang="6120000"/>
        </a:gradFill>
        <a:effectLst/>
      </p:bgPr>
    </p:bg>
    <p:spTree>
      <p:nvGrpSpPr>
        <p:cNvPr id="1" name=""/>
        <p:cNvGrpSpPr/>
        <p:nvPr/>
      </p:nvGrpSpPr>
      <p:grpSpPr>
        <a:xfrm>
          <a:off x="0" y="0"/>
          <a:ext cx="0" cy="0"/>
          <a:chOff x="0" y="0"/>
          <a:chExt cx="0" cy="0"/>
        </a:xfrm>
      </p:grpSpPr>
      <p:grpSp>
        <p:nvGrpSpPr>
          <p:cNvPr id="31" name="Group 6"/>
          <p:cNvGrpSpPr/>
          <p:nvPr/>
        </p:nvGrpSpPr>
        <p:grpSpPr>
          <a:xfrm>
            <a:off x="9206640" y="2963160"/>
            <a:ext cx="2981880" cy="3209040"/>
            <a:chOff x="9206640" y="2963160"/>
            <a:chExt cx="2981880" cy="3209040"/>
          </a:xfrm>
        </p:grpSpPr>
        <p:cxnSp>
          <p:nvCxnSpPr>
            <p:cNvPr id="32" name="Straight Connector 7"/>
            <p:cNvCxnSpPr/>
            <p:nvPr/>
          </p:nvCxnSpPr>
          <p:spPr>
            <a:xfrm flipH="1">
              <a:off x="11275920" y="2963160"/>
              <a:ext cx="912960" cy="913320"/>
            </a:xfrm>
            <a:prstGeom prst="straightConnector1">
              <a:avLst/>
            </a:prstGeom>
            <a:ln w="9525" cap="rnd">
              <a:solidFill>
                <a:srgbClr val="FFFFFF"/>
              </a:solidFill>
              <a:round/>
            </a:ln>
          </p:spPr>
        </p:cxnSp>
        <p:cxnSp>
          <p:nvCxnSpPr>
            <p:cNvPr id="33" name="Straight Connector 8"/>
            <p:cNvCxnSpPr/>
            <p:nvPr/>
          </p:nvCxnSpPr>
          <p:spPr>
            <a:xfrm flipH="1">
              <a:off x="9206640" y="3190320"/>
              <a:ext cx="2982240" cy="2982240"/>
            </a:xfrm>
            <a:prstGeom prst="straightConnector1">
              <a:avLst/>
            </a:prstGeom>
            <a:ln w="9525" cap="rnd">
              <a:solidFill>
                <a:srgbClr val="FFFFFF"/>
              </a:solidFill>
              <a:round/>
            </a:ln>
          </p:spPr>
        </p:cxnSp>
        <p:cxnSp>
          <p:nvCxnSpPr>
            <p:cNvPr id="34" name="Straight Connector 9"/>
            <p:cNvCxnSpPr/>
            <p:nvPr/>
          </p:nvCxnSpPr>
          <p:spPr>
            <a:xfrm flipH="1">
              <a:off x="10292040" y="3285000"/>
              <a:ext cx="1896840" cy="1896840"/>
            </a:xfrm>
            <a:prstGeom prst="straightConnector1">
              <a:avLst/>
            </a:prstGeom>
            <a:ln w="9525" cap="rnd">
              <a:solidFill>
                <a:srgbClr val="FFFFFF"/>
              </a:solidFill>
              <a:round/>
            </a:ln>
          </p:spPr>
        </p:cxnSp>
        <p:cxnSp>
          <p:nvCxnSpPr>
            <p:cNvPr id="35" name="Straight Connector 10"/>
            <p:cNvCxnSpPr/>
            <p:nvPr/>
          </p:nvCxnSpPr>
          <p:spPr>
            <a:xfrm flipH="1">
              <a:off x="10442880" y="3130920"/>
              <a:ext cx="1746000" cy="1746000"/>
            </a:xfrm>
            <a:prstGeom prst="straightConnector1">
              <a:avLst/>
            </a:prstGeom>
            <a:ln w="28575" cap="rnd">
              <a:solidFill>
                <a:srgbClr val="FFFFFF"/>
              </a:solidFill>
              <a:round/>
            </a:ln>
          </p:spPr>
        </p:cxnSp>
        <p:cxnSp>
          <p:nvCxnSpPr>
            <p:cNvPr id="36" name="Straight Connector 11"/>
            <p:cNvCxnSpPr/>
            <p:nvPr/>
          </p:nvCxnSpPr>
          <p:spPr>
            <a:xfrm flipH="1">
              <a:off x="10918800" y="3682800"/>
              <a:ext cx="1270080" cy="1270440"/>
            </a:xfrm>
            <a:prstGeom prst="straightConnector1">
              <a:avLst/>
            </a:prstGeom>
            <a:ln w="28575" cap="rnd">
              <a:solidFill>
                <a:srgbClr val="FFFFFF"/>
              </a:solidFill>
              <a:round/>
            </a:ln>
          </p:spPr>
        </p:cxnSp>
      </p:grpSp>
      <p:sp>
        <p:nvSpPr>
          <p:cNvPr id="37" name="PlaceHolder 1"/>
          <p:cNvSpPr>
            <a:spLocks noGrp="1"/>
          </p:cNvSpPr>
          <p:nvPr>
            <p:ph type="title"/>
          </p:nvPr>
        </p:nvSpPr>
        <p:spPr>
          <a:xfrm>
            <a:off x="684360" y="685800"/>
            <a:ext cx="10058040" cy="2742840"/>
          </a:xfrm>
          <a:prstGeom prst="rect">
            <a:avLst/>
          </a:prstGeom>
          <a:noFill/>
          <a:ln w="0">
            <a:noFill/>
          </a:ln>
        </p:spPr>
        <p:txBody>
          <a:bodyPr lIns="91440" tIns="45720" rIns="91440" bIns="45720" anchor="ctr">
            <a:normAutofit/>
          </a:bodyPr>
          <a:lstStyle/>
          <a:p>
            <a:pPr indent="0" defTabSz="457200">
              <a:lnSpc>
                <a:spcPct val="100000"/>
              </a:lnSpc>
              <a:buNone/>
            </a:pPr>
            <a:r>
              <a:rPr lang="ru-RU" sz="3200" b="0" u="none" strike="noStrike" cap="all">
                <a:solidFill>
                  <a:schemeClr val="lt1"/>
                </a:solidFill>
                <a:effectLst/>
                <a:uFillTx/>
                <a:latin typeface="Century Gothic"/>
              </a:rPr>
              <a:t>Образец заголовка</a:t>
            </a:r>
            <a:endParaRPr lang="ru-RU" sz="3200" b="0" u="none" strike="noStrike">
              <a:solidFill>
                <a:schemeClr val="lt1"/>
              </a:solidFill>
              <a:effectLst/>
              <a:uFillTx/>
              <a:latin typeface="Century Gothic"/>
            </a:endParaRPr>
          </a:p>
        </p:txBody>
      </p:sp>
      <p:sp>
        <p:nvSpPr>
          <p:cNvPr id="38" name="PlaceHolder 2"/>
          <p:cNvSpPr>
            <a:spLocks noGrp="1"/>
          </p:cNvSpPr>
          <p:nvPr>
            <p:ph type="body"/>
          </p:nvPr>
        </p:nvSpPr>
        <p:spPr>
          <a:xfrm>
            <a:off x="684360" y="4114800"/>
            <a:ext cx="8535600" cy="1879200"/>
          </a:xfrm>
          <a:prstGeom prst="rect">
            <a:avLst/>
          </a:prstGeom>
          <a:noFill/>
          <a:ln w="0">
            <a:noFill/>
          </a:ln>
        </p:spPr>
        <p:txBody>
          <a:bodyPr lIns="91440" tIns="45720" rIns="91440" bIns="45720" anchor="ctr">
            <a:normAutofit/>
          </a:bodyPr>
          <a:lstStyle/>
          <a:p>
            <a:pPr indent="0" defTabSz="457200">
              <a:lnSpc>
                <a:spcPct val="100000"/>
              </a:lnSpc>
              <a:spcBef>
                <a:spcPts val="400"/>
              </a:spcBef>
              <a:spcAft>
                <a:spcPts val="601"/>
              </a:spcAft>
              <a:buNone/>
              <a:tabLst>
                <a:tab pos="0" algn="l"/>
              </a:tabLst>
            </a:pPr>
            <a:r>
              <a:rPr lang="ru-RU" sz="2000" b="0" u="none" strike="noStrike">
                <a:solidFill>
                  <a:schemeClr val="dk2">
                    <a:lumMod val="75000"/>
                  </a:schemeClr>
                </a:solidFill>
                <a:effectLst/>
                <a:uFillTx/>
                <a:latin typeface="Century Gothic"/>
              </a:rPr>
              <a:t>Образец текста</a:t>
            </a:r>
          </a:p>
        </p:txBody>
      </p:sp>
      <p:sp>
        <p:nvSpPr>
          <p:cNvPr id="39" name="PlaceHolder 3"/>
          <p:cNvSpPr>
            <a:spLocks noGrp="1"/>
          </p:cNvSpPr>
          <p:nvPr>
            <p:ph type="dt" idx="7"/>
          </p:nvPr>
        </p:nvSpPr>
        <p:spPr>
          <a:xfrm>
            <a:off x="9904320" y="6172200"/>
            <a:ext cx="1599840" cy="364680"/>
          </a:xfrm>
          <a:prstGeom prst="rect">
            <a:avLst/>
          </a:prstGeom>
          <a:noFill/>
          <a:ln w="0">
            <a:noFill/>
          </a:ln>
        </p:spPr>
        <p:txBody>
          <a:bodyPr lIns="91440" tIns="45720" rIns="91440" bIns="45720" anchor="t">
            <a:noAutofit/>
          </a:bodyPr>
          <a:lstStyle>
            <a:lvl1pPr indent="0" algn="r" defTabSz="914400">
              <a:lnSpc>
                <a:spcPct val="100000"/>
              </a:lnSpc>
              <a:buNone/>
              <a:defRPr lang="ru-RU" sz="1000" b="0" u="none" strike="noStrike">
                <a:solidFill>
                  <a:schemeClr val="dk2">
                    <a:lumMod val="50000"/>
                  </a:schemeClr>
                </a:solidFill>
                <a:effectLst/>
                <a:uFillTx/>
                <a:latin typeface="Century Gothic"/>
              </a:defRPr>
            </a:lvl1pPr>
          </a:lstStyle>
          <a:p>
            <a:pPr indent="0" algn="r" defTabSz="914400">
              <a:lnSpc>
                <a:spcPct val="100000"/>
              </a:lnSpc>
              <a:buNone/>
            </a:pPr>
            <a:r>
              <a:rPr lang="ru-RU" sz="1000" b="0" u="none" strike="noStrike">
                <a:solidFill>
                  <a:schemeClr val="dk2">
                    <a:lumMod val="50000"/>
                  </a:schemeClr>
                </a:solidFill>
                <a:effectLst/>
                <a:uFillTx/>
                <a:latin typeface="Century Gothic"/>
              </a:rPr>
              <a:t>&lt;дата/время&gt;</a:t>
            </a:r>
            <a:endParaRPr lang="ru-RU" sz="1000" b="0" u="none" strike="noStrike">
              <a:solidFill>
                <a:srgbClr val="FFFFFF"/>
              </a:solidFill>
              <a:effectLst/>
              <a:uFillTx/>
              <a:latin typeface="Times New Roman"/>
            </a:endParaRPr>
          </a:p>
        </p:txBody>
      </p:sp>
      <p:sp>
        <p:nvSpPr>
          <p:cNvPr id="40" name="PlaceHolder 4"/>
          <p:cNvSpPr>
            <a:spLocks noGrp="1"/>
          </p:cNvSpPr>
          <p:nvPr>
            <p:ph type="ftr" idx="8"/>
          </p:nvPr>
        </p:nvSpPr>
        <p:spPr>
          <a:xfrm>
            <a:off x="684360" y="6172200"/>
            <a:ext cx="7543440" cy="364680"/>
          </a:xfrm>
          <a:prstGeom prst="rect">
            <a:avLst/>
          </a:prstGeom>
          <a:noFill/>
          <a:ln w="0">
            <a:noFill/>
          </a:ln>
        </p:spPr>
        <p:txBody>
          <a:bodyPr lIns="91440" tIns="45720" rIns="91440" bIns="45720" anchor="t">
            <a:noAutofit/>
          </a:bodyPr>
          <a:lstStyle>
            <a:lvl1pPr indent="0" algn="ctr">
              <a:buNone/>
              <a:defRPr lang="ru-RU" sz="1400" b="0" u="none" strike="noStrike">
                <a:solidFill>
                  <a:srgbClr val="FFFFFF"/>
                </a:solidFill>
                <a:effectLst/>
                <a:uFillTx/>
                <a:latin typeface="Times New Roman"/>
              </a:defRPr>
            </a:lvl1pPr>
          </a:lstStyle>
          <a:p>
            <a:pPr indent="0" algn="ctr">
              <a:buNone/>
            </a:pPr>
            <a:r>
              <a:rPr lang="ru-RU" sz="1400" b="0" u="none" strike="noStrike">
                <a:solidFill>
                  <a:srgbClr val="FFFFFF"/>
                </a:solidFill>
                <a:effectLst/>
                <a:uFillTx/>
                <a:latin typeface="Times New Roman"/>
              </a:rPr>
              <a:t>&lt;нижний колонтитул&gt;</a:t>
            </a:r>
          </a:p>
        </p:txBody>
      </p:sp>
      <p:sp>
        <p:nvSpPr>
          <p:cNvPr id="41" name="PlaceHolder 5"/>
          <p:cNvSpPr>
            <a:spLocks noGrp="1"/>
          </p:cNvSpPr>
          <p:nvPr>
            <p:ph type="sldNum" idx="9"/>
          </p:nvPr>
        </p:nvSpPr>
        <p:spPr>
          <a:xfrm>
            <a:off x="10363320" y="5578560"/>
            <a:ext cx="1141920" cy="669600"/>
          </a:xfrm>
          <a:prstGeom prst="rect">
            <a:avLst/>
          </a:prstGeom>
          <a:noFill/>
          <a:ln w="0">
            <a:noFill/>
          </a:ln>
        </p:spPr>
        <p:txBody>
          <a:bodyPr lIns="91440" tIns="45720" rIns="91440" bIns="45720" anchor="b">
            <a:noAutofit/>
          </a:bodyPr>
          <a:lstStyle>
            <a:lvl1pPr indent="0" algn="r" defTabSz="914400">
              <a:lnSpc>
                <a:spcPct val="100000"/>
              </a:lnSpc>
              <a:buNone/>
              <a:defRPr lang="ru-RU" sz="3200" b="0" u="none" strike="noStrike">
                <a:solidFill>
                  <a:schemeClr val="dk2">
                    <a:lumMod val="50000"/>
                  </a:schemeClr>
                </a:solidFill>
                <a:effectLst/>
                <a:uFillTx/>
                <a:latin typeface="Century Gothic"/>
              </a:defRPr>
            </a:lvl1pPr>
          </a:lstStyle>
          <a:p>
            <a:pPr indent="0" algn="r" defTabSz="914400">
              <a:lnSpc>
                <a:spcPct val="100000"/>
              </a:lnSpc>
              <a:buNone/>
            </a:pPr>
            <a:fld id="{95426B4E-64D6-4AB0-B3A4-C9FDA262C3EE}" type="slidenum">
              <a:rPr lang="ru-RU" sz="3200" b="0" u="none" strike="noStrike">
                <a:solidFill>
                  <a:schemeClr val="dk2">
                    <a:lumMod val="50000"/>
                  </a:schemeClr>
                </a:solidFill>
                <a:effectLst/>
                <a:uFillTx/>
                <a:latin typeface="Century Gothic"/>
              </a:rPr>
              <a:t>‹#›</a:t>
            </a:fld>
            <a:endParaRPr lang="ru-RU" sz="3200" b="0" u="none" strike="noStrike">
              <a:solidFill>
                <a:srgbClr val="FFFFFF"/>
              </a:solidFill>
              <a:effectLst/>
              <a:uFillTx/>
              <a:latin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Цитата с подписью">
    <p:bg>
      <p:bgPr>
        <a:gradFill rotWithShape="0">
          <a:gsLst>
            <a:gs pos="10000">
              <a:srgbClr val="6BD1EC"/>
            </a:gs>
            <a:gs pos="100000">
              <a:srgbClr val="06588E"/>
            </a:gs>
          </a:gsLst>
          <a:lin ang="6120000"/>
        </a:gradFill>
        <a:effectLst/>
      </p:bgPr>
    </p:bg>
    <p:spTree>
      <p:nvGrpSpPr>
        <p:cNvPr id="1" name=""/>
        <p:cNvGrpSpPr/>
        <p:nvPr/>
      </p:nvGrpSpPr>
      <p:grpSpPr>
        <a:xfrm>
          <a:off x="0" y="0"/>
          <a:ext cx="0" cy="0"/>
          <a:chOff x="0" y="0"/>
          <a:chExt cx="0" cy="0"/>
        </a:xfrm>
      </p:grpSpPr>
      <p:grpSp>
        <p:nvGrpSpPr>
          <p:cNvPr id="42" name="Group 6"/>
          <p:cNvGrpSpPr/>
          <p:nvPr/>
        </p:nvGrpSpPr>
        <p:grpSpPr>
          <a:xfrm>
            <a:off x="9206640" y="2963160"/>
            <a:ext cx="2981880" cy="3209040"/>
            <a:chOff x="9206640" y="2963160"/>
            <a:chExt cx="2981880" cy="3209040"/>
          </a:xfrm>
        </p:grpSpPr>
        <p:cxnSp>
          <p:nvCxnSpPr>
            <p:cNvPr id="43" name="Straight Connector 7"/>
            <p:cNvCxnSpPr/>
            <p:nvPr/>
          </p:nvCxnSpPr>
          <p:spPr>
            <a:xfrm flipH="1">
              <a:off x="11275920" y="2963160"/>
              <a:ext cx="912960" cy="913320"/>
            </a:xfrm>
            <a:prstGeom prst="straightConnector1">
              <a:avLst/>
            </a:prstGeom>
            <a:ln w="9525" cap="rnd">
              <a:solidFill>
                <a:srgbClr val="FFFFFF"/>
              </a:solidFill>
              <a:round/>
            </a:ln>
          </p:spPr>
        </p:cxnSp>
        <p:cxnSp>
          <p:nvCxnSpPr>
            <p:cNvPr id="44" name="Straight Connector 8"/>
            <p:cNvCxnSpPr/>
            <p:nvPr/>
          </p:nvCxnSpPr>
          <p:spPr>
            <a:xfrm flipH="1">
              <a:off x="9206640" y="3190320"/>
              <a:ext cx="2982240" cy="2982240"/>
            </a:xfrm>
            <a:prstGeom prst="straightConnector1">
              <a:avLst/>
            </a:prstGeom>
            <a:ln w="9525" cap="rnd">
              <a:solidFill>
                <a:srgbClr val="FFFFFF"/>
              </a:solidFill>
              <a:round/>
            </a:ln>
          </p:spPr>
        </p:cxnSp>
        <p:cxnSp>
          <p:nvCxnSpPr>
            <p:cNvPr id="45" name="Straight Connector 9"/>
            <p:cNvCxnSpPr/>
            <p:nvPr/>
          </p:nvCxnSpPr>
          <p:spPr>
            <a:xfrm flipH="1">
              <a:off x="10292040" y="3285000"/>
              <a:ext cx="1896840" cy="1896840"/>
            </a:xfrm>
            <a:prstGeom prst="straightConnector1">
              <a:avLst/>
            </a:prstGeom>
            <a:ln w="9525" cap="rnd">
              <a:solidFill>
                <a:srgbClr val="FFFFFF"/>
              </a:solidFill>
              <a:round/>
            </a:ln>
          </p:spPr>
        </p:cxnSp>
        <p:cxnSp>
          <p:nvCxnSpPr>
            <p:cNvPr id="46" name="Straight Connector 10"/>
            <p:cNvCxnSpPr/>
            <p:nvPr/>
          </p:nvCxnSpPr>
          <p:spPr>
            <a:xfrm flipH="1">
              <a:off x="10442880" y="3130920"/>
              <a:ext cx="1746000" cy="1746000"/>
            </a:xfrm>
            <a:prstGeom prst="straightConnector1">
              <a:avLst/>
            </a:prstGeom>
            <a:ln w="28575" cap="rnd">
              <a:solidFill>
                <a:srgbClr val="FFFFFF"/>
              </a:solidFill>
              <a:round/>
            </a:ln>
          </p:spPr>
        </p:cxnSp>
        <p:cxnSp>
          <p:nvCxnSpPr>
            <p:cNvPr id="47" name="Straight Connector 11"/>
            <p:cNvCxnSpPr/>
            <p:nvPr/>
          </p:nvCxnSpPr>
          <p:spPr>
            <a:xfrm flipH="1">
              <a:off x="10918800" y="3682800"/>
              <a:ext cx="1270080" cy="1270440"/>
            </a:xfrm>
            <a:prstGeom prst="straightConnector1">
              <a:avLst/>
            </a:prstGeom>
            <a:ln w="28575" cap="rnd">
              <a:solidFill>
                <a:srgbClr val="FFFFFF"/>
              </a:solidFill>
              <a:round/>
            </a:ln>
          </p:spPr>
        </p:cxnSp>
      </p:grpSp>
      <p:sp>
        <p:nvSpPr>
          <p:cNvPr id="48" name="PlaceHolder 1"/>
          <p:cNvSpPr>
            <a:spLocks noGrp="1"/>
          </p:cNvSpPr>
          <p:nvPr>
            <p:ph type="title"/>
          </p:nvPr>
        </p:nvSpPr>
        <p:spPr>
          <a:xfrm>
            <a:off x="1141560" y="685800"/>
            <a:ext cx="9143640" cy="2742840"/>
          </a:xfrm>
          <a:prstGeom prst="rect">
            <a:avLst/>
          </a:prstGeom>
          <a:noFill/>
          <a:ln w="0">
            <a:noFill/>
          </a:ln>
        </p:spPr>
        <p:txBody>
          <a:bodyPr lIns="91440" tIns="45720" rIns="91440" bIns="45720" anchor="ctr">
            <a:normAutofit/>
          </a:bodyPr>
          <a:lstStyle/>
          <a:p>
            <a:pPr indent="0" defTabSz="457200">
              <a:lnSpc>
                <a:spcPct val="100000"/>
              </a:lnSpc>
              <a:buNone/>
            </a:pPr>
            <a:r>
              <a:rPr lang="ru-RU" sz="3200" b="0" u="none" strike="noStrike" cap="all">
                <a:solidFill>
                  <a:schemeClr val="lt1"/>
                </a:solidFill>
                <a:effectLst/>
                <a:uFillTx/>
                <a:latin typeface="Century Gothic"/>
              </a:rPr>
              <a:t>Образец заголовка</a:t>
            </a:r>
            <a:endParaRPr lang="ru-RU" sz="3200" b="0" u="none" strike="noStrike">
              <a:solidFill>
                <a:schemeClr val="lt1"/>
              </a:solidFill>
              <a:effectLst/>
              <a:uFillTx/>
              <a:latin typeface="Century Gothic"/>
            </a:endParaRPr>
          </a:p>
        </p:txBody>
      </p:sp>
      <p:sp>
        <p:nvSpPr>
          <p:cNvPr id="49" name="PlaceHolder 2"/>
          <p:cNvSpPr>
            <a:spLocks noGrp="1"/>
          </p:cNvSpPr>
          <p:nvPr>
            <p:ph type="body"/>
          </p:nvPr>
        </p:nvSpPr>
        <p:spPr>
          <a:xfrm>
            <a:off x="1446120" y="3429000"/>
            <a:ext cx="8534160" cy="380520"/>
          </a:xfrm>
          <a:prstGeom prst="rect">
            <a:avLst/>
          </a:prstGeom>
          <a:noFill/>
          <a:ln w="0">
            <a:noFill/>
          </a:ln>
        </p:spPr>
        <p:txBody>
          <a:bodyPr lIns="91440" tIns="45720" rIns="91440" bIns="45720" anchor="ctr">
            <a:noAutofit/>
          </a:bodyPr>
          <a:lstStyle/>
          <a:p>
            <a:pPr indent="0" defTabSz="457200">
              <a:lnSpc>
                <a:spcPct val="100000"/>
              </a:lnSpc>
              <a:spcBef>
                <a:spcPts val="400"/>
              </a:spcBef>
              <a:spcAft>
                <a:spcPts val="601"/>
              </a:spcAft>
              <a:buNone/>
              <a:tabLst>
                <a:tab pos="0" algn="l"/>
              </a:tabLst>
            </a:pPr>
            <a:r>
              <a:rPr lang="ru-RU" sz="2000" b="0" u="none" strike="noStrike">
                <a:solidFill>
                  <a:schemeClr val="dk2">
                    <a:lumMod val="75000"/>
                  </a:schemeClr>
                </a:solidFill>
                <a:effectLst/>
                <a:uFillTx/>
                <a:latin typeface="Century Gothic"/>
              </a:rPr>
              <a:t>Образец текста</a:t>
            </a:r>
          </a:p>
        </p:txBody>
      </p:sp>
      <p:sp>
        <p:nvSpPr>
          <p:cNvPr id="50" name="PlaceHolder 3"/>
          <p:cNvSpPr>
            <a:spLocks noGrp="1"/>
          </p:cNvSpPr>
          <p:nvPr>
            <p:ph type="body"/>
          </p:nvPr>
        </p:nvSpPr>
        <p:spPr>
          <a:xfrm>
            <a:off x="684360" y="4300920"/>
            <a:ext cx="8534160" cy="1684440"/>
          </a:xfrm>
          <a:prstGeom prst="rect">
            <a:avLst/>
          </a:prstGeom>
          <a:noFill/>
          <a:ln w="0">
            <a:noFill/>
          </a:ln>
        </p:spPr>
        <p:txBody>
          <a:bodyPr lIns="91440" tIns="45720" rIns="91440" bIns="45720" anchor="ctr">
            <a:normAutofit/>
          </a:bodyPr>
          <a:lstStyle/>
          <a:p>
            <a:pPr indent="0" defTabSz="457200">
              <a:lnSpc>
                <a:spcPct val="100000"/>
              </a:lnSpc>
              <a:spcBef>
                <a:spcPts val="400"/>
              </a:spcBef>
              <a:spcAft>
                <a:spcPts val="601"/>
              </a:spcAft>
              <a:buNone/>
              <a:tabLst>
                <a:tab pos="0" algn="l"/>
              </a:tabLst>
            </a:pPr>
            <a:r>
              <a:rPr lang="ru-RU" sz="2000" b="0" u="none" strike="noStrike">
                <a:solidFill>
                  <a:schemeClr val="dk2">
                    <a:lumMod val="75000"/>
                  </a:schemeClr>
                </a:solidFill>
                <a:effectLst/>
                <a:uFillTx/>
                <a:latin typeface="Century Gothic"/>
              </a:rPr>
              <a:t>Образец текста</a:t>
            </a:r>
          </a:p>
        </p:txBody>
      </p:sp>
      <p:sp>
        <p:nvSpPr>
          <p:cNvPr id="51" name="PlaceHolder 4"/>
          <p:cNvSpPr>
            <a:spLocks noGrp="1"/>
          </p:cNvSpPr>
          <p:nvPr>
            <p:ph type="dt" idx="10"/>
          </p:nvPr>
        </p:nvSpPr>
        <p:spPr>
          <a:xfrm>
            <a:off x="9904320" y="6172200"/>
            <a:ext cx="1599840" cy="364680"/>
          </a:xfrm>
          <a:prstGeom prst="rect">
            <a:avLst/>
          </a:prstGeom>
          <a:noFill/>
          <a:ln w="0">
            <a:noFill/>
          </a:ln>
        </p:spPr>
        <p:txBody>
          <a:bodyPr lIns="91440" tIns="45720" rIns="91440" bIns="45720" anchor="t">
            <a:noAutofit/>
          </a:bodyPr>
          <a:lstStyle>
            <a:lvl1pPr indent="0" algn="r" defTabSz="914400">
              <a:lnSpc>
                <a:spcPct val="100000"/>
              </a:lnSpc>
              <a:buNone/>
              <a:defRPr lang="ru-RU" sz="1000" b="0" u="none" strike="noStrike">
                <a:solidFill>
                  <a:schemeClr val="dk2">
                    <a:lumMod val="50000"/>
                  </a:schemeClr>
                </a:solidFill>
                <a:effectLst/>
                <a:uFillTx/>
                <a:latin typeface="Century Gothic"/>
              </a:defRPr>
            </a:lvl1pPr>
          </a:lstStyle>
          <a:p>
            <a:pPr indent="0" algn="r" defTabSz="914400">
              <a:lnSpc>
                <a:spcPct val="100000"/>
              </a:lnSpc>
              <a:buNone/>
            </a:pPr>
            <a:r>
              <a:rPr lang="ru-RU" sz="1000" b="0" u="none" strike="noStrike">
                <a:solidFill>
                  <a:schemeClr val="dk2">
                    <a:lumMod val="50000"/>
                  </a:schemeClr>
                </a:solidFill>
                <a:effectLst/>
                <a:uFillTx/>
                <a:latin typeface="Century Gothic"/>
              </a:rPr>
              <a:t>&lt;дата/время&gt;</a:t>
            </a:r>
            <a:endParaRPr lang="ru-RU" sz="1000" b="0" u="none" strike="noStrike">
              <a:solidFill>
                <a:srgbClr val="FFFFFF"/>
              </a:solidFill>
              <a:effectLst/>
              <a:uFillTx/>
              <a:latin typeface="Times New Roman"/>
            </a:endParaRPr>
          </a:p>
        </p:txBody>
      </p:sp>
      <p:sp>
        <p:nvSpPr>
          <p:cNvPr id="52" name="PlaceHolder 5"/>
          <p:cNvSpPr>
            <a:spLocks noGrp="1"/>
          </p:cNvSpPr>
          <p:nvPr>
            <p:ph type="ftr" idx="11"/>
          </p:nvPr>
        </p:nvSpPr>
        <p:spPr>
          <a:xfrm>
            <a:off x="684360" y="6172200"/>
            <a:ext cx="7543440" cy="364680"/>
          </a:xfrm>
          <a:prstGeom prst="rect">
            <a:avLst/>
          </a:prstGeom>
          <a:noFill/>
          <a:ln w="0">
            <a:noFill/>
          </a:ln>
        </p:spPr>
        <p:txBody>
          <a:bodyPr lIns="91440" tIns="45720" rIns="91440" bIns="45720" anchor="t">
            <a:noAutofit/>
          </a:bodyPr>
          <a:lstStyle>
            <a:lvl1pPr indent="0" algn="ctr">
              <a:buNone/>
              <a:defRPr lang="ru-RU" sz="1400" b="0" u="none" strike="noStrike">
                <a:solidFill>
                  <a:srgbClr val="FFFFFF"/>
                </a:solidFill>
                <a:effectLst/>
                <a:uFillTx/>
                <a:latin typeface="Times New Roman"/>
              </a:defRPr>
            </a:lvl1pPr>
          </a:lstStyle>
          <a:p>
            <a:pPr indent="0" algn="ctr">
              <a:buNone/>
            </a:pPr>
            <a:r>
              <a:rPr lang="ru-RU" sz="1400" b="0" u="none" strike="noStrike">
                <a:solidFill>
                  <a:srgbClr val="FFFFFF"/>
                </a:solidFill>
                <a:effectLst/>
                <a:uFillTx/>
                <a:latin typeface="Times New Roman"/>
              </a:rPr>
              <a:t>&lt;нижний колонтитул&gt;</a:t>
            </a:r>
          </a:p>
        </p:txBody>
      </p:sp>
      <p:sp>
        <p:nvSpPr>
          <p:cNvPr id="53" name="PlaceHolder 6"/>
          <p:cNvSpPr>
            <a:spLocks noGrp="1"/>
          </p:cNvSpPr>
          <p:nvPr>
            <p:ph type="sldNum" idx="12"/>
          </p:nvPr>
        </p:nvSpPr>
        <p:spPr>
          <a:xfrm>
            <a:off x="10363320" y="5578560"/>
            <a:ext cx="1141920" cy="669600"/>
          </a:xfrm>
          <a:prstGeom prst="rect">
            <a:avLst/>
          </a:prstGeom>
          <a:noFill/>
          <a:ln w="0">
            <a:noFill/>
          </a:ln>
        </p:spPr>
        <p:txBody>
          <a:bodyPr lIns="91440" tIns="45720" rIns="91440" bIns="45720" anchor="b">
            <a:noAutofit/>
          </a:bodyPr>
          <a:lstStyle>
            <a:lvl1pPr indent="0" algn="r" defTabSz="914400">
              <a:lnSpc>
                <a:spcPct val="100000"/>
              </a:lnSpc>
              <a:buNone/>
              <a:defRPr lang="ru-RU" sz="3200" b="0" u="none" strike="noStrike">
                <a:solidFill>
                  <a:schemeClr val="dk2">
                    <a:lumMod val="50000"/>
                  </a:schemeClr>
                </a:solidFill>
                <a:effectLst/>
                <a:uFillTx/>
                <a:latin typeface="Century Gothic"/>
              </a:defRPr>
            </a:lvl1pPr>
          </a:lstStyle>
          <a:p>
            <a:pPr indent="0" algn="r" defTabSz="914400">
              <a:lnSpc>
                <a:spcPct val="100000"/>
              </a:lnSpc>
              <a:buNone/>
            </a:pPr>
            <a:fld id="{B913F4A1-8985-4322-BD7B-12907E683C21}" type="slidenum">
              <a:rPr lang="ru-RU" sz="3200" b="0" u="none" strike="noStrike">
                <a:solidFill>
                  <a:schemeClr val="dk2">
                    <a:lumMod val="50000"/>
                  </a:schemeClr>
                </a:solidFill>
                <a:effectLst/>
                <a:uFillTx/>
                <a:latin typeface="Century Gothic"/>
              </a:rPr>
              <a:t>‹#›</a:t>
            </a:fld>
            <a:endParaRPr lang="ru-RU" sz="3200" b="0" u="none" strike="noStrike">
              <a:solidFill>
                <a:srgbClr val="FFFFFF"/>
              </a:solidFill>
              <a:effectLst/>
              <a:uFillTx/>
              <a:latin typeface="Times New Roman"/>
            </a:endParaRPr>
          </a:p>
        </p:txBody>
      </p:sp>
      <p:sp>
        <p:nvSpPr>
          <p:cNvPr id="54" name="TextBox 13"/>
          <p:cNvSpPr/>
          <p:nvPr/>
        </p:nvSpPr>
        <p:spPr>
          <a:xfrm>
            <a:off x="531720" y="812160"/>
            <a:ext cx="609120" cy="5842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pPr>
            <a:r>
              <a:rPr lang="en-US" sz="8000" b="0" u="none" strike="noStrike">
                <a:solidFill>
                  <a:schemeClr val="lt1"/>
                </a:solidFill>
                <a:effectLst/>
                <a:uFillTx/>
                <a:latin typeface="Century Gothic"/>
              </a:rPr>
              <a:t>“</a:t>
            </a:r>
            <a:endParaRPr lang="ru-RU" sz="8000" b="0" u="none" strike="noStrike">
              <a:solidFill>
                <a:srgbClr val="FFFFFF"/>
              </a:solidFill>
              <a:effectLst/>
              <a:uFillTx/>
              <a:latin typeface="Arial"/>
            </a:endParaRPr>
          </a:p>
        </p:txBody>
      </p:sp>
      <p:sp>
        <p:nvSpPr>
          <p:cNvPr id="55" name="TextBox 14"/>
          <p:cNvSpPr/>
          <p:nvPr/>
        </p:nvSpPr>
        <p:spPr>
          <a:xfrm>
            <a:off x="10285560" y="2768760"/>
            <a:ext cx="609120" cy="5842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defTabSz="914400">
              <a:lnSpc>
                <a:spcPct val="100000"/>
              </a:lnSpc>
            </a:pPr>
            <a:r>
              <a:rPr lang="en-US" sz="8000" b="0" u="none" strike="noStrike">
                <a:solidFill>
                  <a:schemeClr val="lt1"/>
                </a:solidFill>
                <a:effectLst/>
                <a:uFillTx/>
                <a:latin typeface="Century Gothic"/>
              </a:rPr>
              <a:t>”</a:t>
            </a:r>
            <a:endParaRPr lang="ru-RU" sz="8000" b="0" u="none" strike="noStrike">
              <a:solidFill>
                <a:srgbClr val="FFFFFF"/>
              </a:solidFill>
              <a:effectLst/>
              <a:uFillTx/>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Карточка имени">
    <p:bg>
      <p:bgPr>
        <a:gradFill rotWithShape="0">
          <a:gsLst>
            <a:gs pos="10000">
              <a:srgbClr val="6BD1EC"/>
            </a:gs>
            <a:gs pos="100000">
              <a:srgbClr val="06588E"/>
            </a:gs>
          </a:gsLst>
          <a:lin ang="6120000"/>
        </a:gradFill>
        <a:effectLst/>
      </p:bgPr>
    </p:bg>
    <p:spTree>
      <p:nvGrpSpPr>
        <p:cNvPr id="1" name=""/>
        <p:cNvGrpSpPr/>
        <p:nvPr/>
      </p:nvGrpSpPr>
      <p:grpSpPr>
        <a:xfrm>
          <a:off x="0" y="0"/>
          <a:ext cx="0" cy="0"/>
          <a:chOff x="0" y="0"/>
          <a:chExt cx="0" cy="0"/>
        </a:xfrm>
      </p:grpSpPr>
      <p:grpSp>
        <p:nvGrpSpPr>
          <p:cNvPr id="56" name="Group 6"/>
          <p:cNvGrpSpPr/>
          <p:nvPr/>
        </p:nvGrpSpPr>
        <p:grpSpPr>
          <a:xfrm>
            <a:off x="9206640" y="2963160"/>
            <a:ext cx="2981880" cy="3209040"/>
            <a:chOff x="9206640" y="2963160"/>
            <a:chExt cx="2981880" cy="3209040"/>
          </a:xfrm>
        </p:grpSpPr>
        <p:cxnSp>
          <p:nvCxnSpPr>
            <p:cNvPr id="57" name="Straight Connector 7"/>
            <p:cNvCxnSpPr/>
            <p:nvPr/>
          </p:nvCxnSpPr>
          <p:spPr>
            <a:xfrm flipH="1">
              <a:off x="11275920" y="2963160"/>
              <a:ext cx="912960" cy="913320"/>
            </a:xfrm>
            <a:prstGeom prst="straightConnector1">
              <a:avLst/>
            </a:prstGeom>
            <a:ln w="9525" cap="rnd">
              <a:solidFill>
                <a:srgbClr val="FFFFFF"/>
              </a:solidFill>
              <a:round/>
            </a:ln>
          </p:spPr>
        </p:cxnSp>
        <p:cxnSp>
          <p:nvCxnSpPr>
            <p:cNvPr id="58" name="Straight Connector 8"/>
            <p:cNvCxnSpPr/>
            <p:nvPr/>
          </p:nvCxnSpPr>
          <p:spPr>
            <a:xfrm flipH="1">
              <a:off x="9206640" y="3190320"/>
              <a:ext cx="2982240" cy="2982240"/>
            </a:xfrm>
            <a:prstGeom prst="straightConnector1">
              <a:avLst/>
            </a:prstGeom>
            <a:ln w="9525" cap="rnd">
              <a:solidFill>
                <a:srgbClr val="FFFFFF"/>
              </a:solidFill>
              <a:round/>
            </a:ln>
          </p:spPr>
        </p:cxnSp>
        <p:cxnSp>
          <p:nvCxnSpPr>
            <p:cNvPr id="59" name="Straight Connector 9"/>
            <p:cNvCxnSpPr/>
            <p:nvPr/>
          </p:nvCxnSpPr>
          <p:spPr>
            <a:xfrm flipH="1">
              <a:off x="10292040" y="3285000"/>
              <a:ext cx="1896840" cy="1896840"/>
            </a:xfrm>
            <a:prstGeom prst="straightConnector1">
              <a:avLst/>
            </a:prstGeom>
            <a:ln w="9525" cap="rnd">
              <a:solidFill>
                <a:srgbClr val="FFFFFF"/>
              </a:solidFill>
              <a:round/>
            </a:ln>
          </p:spPr>
        </p:cxnSp>
        <p:cxnSp>
          <p:nvCxnSpPr>
            <p:cNvPr id="60" name="Straight Connector 10"/>
            <p:cNvCxnSpPr/>
            <p:nvPr/>
          </p:nvCxnSpPr>
          <p:spPr>
            <a:xfrm flipH="1">
              <a:off x="10442880" y="3130920"/>
              <a:ext cx="1746000" cy="1746000"/>
            </a:xfrm>
            <a:prstGeom prst="straightConnector1">
              <a:avLst/>
            </a:prstGeom>
            <a:ln w="28575" cap="rnd">
              <a:solidFill>
                <a:srgbClr val="FFFFFF"/>
              </a:solidFill>
              <a:round/>
            </a:ln>
          </p:spPr>
        </p:cxnSp>
        <p:cxnSp>
          <p:nvCxnSpPr>
            <p:cNvPr id="61" name="Straight Connector 11"/>
            <p:cNvCxnSpPr/>
            <p:nvPr/>
          </p:nvCxnSpPr>
          <p:spPr>
            <a:xfrm flipH="1">
              <a:off x="10918800" y="3682800"/>
              <a:ext cx="1270080" cy="1270440"/>
            </a:xfrm>
            <a:prstGeom prst="straightConnector1">
              <a:avLst/>
            </a:prstGeom>
            <a:ln w="28575" cap="rnd">
              <a:solidFill>
                <a:srgbClr val="FFFFFF"/>
              </a:solidFill>
              <a:round/>
            </a:ln>
          </p:spPr>
        </p:cxnSp>
      </p:grpSp>
      <p:sp>
        <p:nvSpPr>
          <p:cNvPr id="62" name="PlaceHolder 1"/>
          <p:cNvSpPr>
            <a:spLocks noGrp="1"/>
          </p:cNvSpPr>
          <p:nvPr>
            <p:ph type="title"/>
          </p:nvPr>
        </p:nvSpPr>
        <p:spPr>
          <a:xfrm>
            <a:off x="684360" y="3429000"/>
            <a:ext cx="8534160" cy="1697040"/>
          </a:xfrm>
          <a:prstGeom prst="rect">
            <a:avLst/>
          </a:prstGeom>
          <a:noFill/>
          <a:ln w="0">
            <a:noFill/>
          </a:ln>
        </p:spPr>
        <p:txBody>
          <a:bodyPr lIns="91440" tIns="45720" rIns="91440" bIns="45720" anchor="b">
            <a:normAutofit/>
          </a:bodyPr>
          <a:lstStyle/>
          <a:p>
            <a:pPr indent="0" defTabSz="457200">
              <a:lnSpc>
                <a:spcPct val="100000"/>
              </a:lnSpc>
              <a:buNone/>
            </a:pPr>
            <a:r>
              <a:rPr lang="ru-RU" sz="3200" b="0" u="none" strike="noStrike" cap="all">
                <a:solidFill>
                  <a:schemeClr val="lt1"/>
                </a:solidFill>
                <a:effectLst/>
                <a:uFillTx/>
                <a:latin typeface="Century Gothic"/>
              </a:rPr>
              <a:t>Образец заголовка</a:t>
            </a:r>
            <a:endParaRPr lang="ru-RU" sz="3200" b="0" u="none" strike="noStrike">
              <a:solidFill>
                <a:schemeClr val="lt1"/>
              </a:solidFill>
              <a:effectLst/>
              <a:uFillTx/>
              <a:latin typeface="Century Gothic"/>
            </a:endParaRPr>
          </a:p>
        </p:txBody>
      </p:sp>
      <p:sp>
        <p:nvSpPr>
          <p:cNvPr id="63" name="PlaceHolder 2"/>
          <p:cNvSpPr>
            <a:spLocks noGrp="1"/>
          </p:cNvSpPr>
          <p:nvPr>
            <p:ph type="body"/>
          </p:nvPr>
        </p:nvSpPr>
        <p:spPr>
          <a:xfrm>
            <a:off x="684360" y="5132880"/>
            <a:ext cx="8535600" cy="860040"/>
          </a:xfrm>
          <a:prstGeom prst="rect">
            <a:avLst/>
          </a:prstGeom>
          <a:noFill/>
          <a:ln w="0">
            <a:noFill/>
          </a:ln>
        </p:spPr>
        <p:txBody>
          <a:bodyPr lIns="91440" tIns="45720" rIns="91440" bIns="45720" anchor="t">
            <a:normAutofit/>
          </a:bodyPr>
          <a:lstStyle/>
          <a:p>
            <a:pPr indent="0" defTabSz="457200">
              <a:lnSpc>
                <a:spcPct val="100000"/>
              </a:lnSpc>
              <a:spcBef>
                <a:spcPts val="400"/>
              </a:spcBef>
              <a:spcAft>
                <a:spcPts val="601"/>
              </a:spcAft>
              <a:buNone/>
              <a:tabLst>
                <a:tab pos="0" algn="l"/>
              </a:tabLst>
            </a:pPr>
            <a:r>
              <a:rPr lang="ru-RU" sz="2000" b="0" u="none" strike="noStrike">
                <a:solidFill>
                  <a:schemeClr val="dk2">
                    <a:lumMod val="75000"/>
                  </a:schemeClr>
                </a:solidFill>
                <a:effectLst/>
                <a:uFillTx/>
                <a:latin typeface="Century Gothic"/>
              </a:rPr>
              <a:t>Образец текста</a:t>
            </a:r>
          </a:p>
        </p:txBody>
      </p:sp>
      <p:sp>
        <p:nvSpPr>
          <p:cNvPr id="64" name="PlaceHolder 3"/>
          <p:cNvSpPr>
            <a:spLocks noGrp="1"/>
          </p:cNvSpPr>
          <p:nvPr>
            <p:ph type="dt" idx="13"/>
          </p:nvPr>
        </p:nvSpPr>
        <p:spPr>
          <a:xfrm>
            <a:off x="9904320" y="6172200"/>
            <a:ext cx="1599840" cy="364680"/>
          </a:xfrm>
          <a:prstGeom prst="rect">
            <a:avLst/>
          </a:prstGeom>
          <a:noFill/>
          <a:ln w="0">
            <a:noFill/>
          </a:ln>
        </p:spPr>
        <p:txBody>
          <a:bodyPr lIns="91440" tIns="45720" rIns="91440" bIns="45720" anchor="t">
            <a:noAutofit/>
          </a:bodyPr>
          <a:lstStyle>
            <a:lvl1pPr indent="0" algn="r" defTabSz="914400">
              <a:lnSpc>
                <a:spcPct val="100000"/>
              </a:lnSpc>
              <a:buNone/>
              <a:defRPr lang="ru-RU" sz="1000" b="0" u="none" strike="noStrike">
                <a:solidFill>
                  <a:schemeClr val="dk2">
                    <a:lumMod val="50000"/>
                  </a:schemeClr>
                </a:solidFill>
                <a:effectLst/>
                <a:uFillTx/>
                <a:latin typeface="Century Gothic"/>
              </a:defRPr>
            </a:lvl1pPr>
          </a:lstStyle>
          <a:p>
            <a:pPr indent="0" algn="r" defTabSz="914400">
              <a:lnSpc>
                <a:spcPct val="100000"/>
              </a:lnSpc>
              <a:buNone/>
            </a:pPr>
            <a:r>
              <a:rPr lang="ru-RU" sz="1000" b="0" u="none" strike="noStrike">
                <a:solidFill>
                  <a:schemeClr val="dk2">
                    <a:lumMod val="50000"/>
                  </a:schemeClr>
                </a:solidFill>
                <a:effectLst/>
                <a:uFillTx/>
                <a:latin typeface="Century Gothic"/>
              </a:rPr>
              <a:t>&lt;дата/время&gt;</a:t>
            </a:r>
            <a:endParaRPr lang="ru-RU" sz="1000" b="0" u="none" strike="noStrike">
              <a:solidFill>
                <a:srgbClr val="FFFFFF"/>
              </a:solidFill>
              <a:effectLst/>
              <a:uFillTx/>
              <a:latin typeface="Times New Roman"/>
            </a:endParaRPr>
          </a:p>
        </p:txBody>
      </p:sp>
      <p:sp>
        <p:nvSpPr>
          <p:cNvPr id="65" name="PlaceHolder 4"/>
          <p:cNvSpPr>
            <a:spLocks noGrp="1"/>
          </p:cNvSpPr>
          <p:nvPr>
            <p:ph type="ftr" idx="14"/>
          </p:nvPr>
        </p:nvSpPr>
        <p:spPr>
          <a:xfrm>
            <a:off x="684360" y="6172200"/>
            <a:ext cx="7543440" cy="364680"/>
          </a:xfrm>
          <a:prstGeom prst="rect">
            <a:avLst/>
          </a:prstGeom>
          <a:noFill/>
          <a:ln w="0">
            <a:noFill/>
          </a:ln>
        </p:spPr>
        <p:txBody>
          <a:bodyPr lIns="91440" tIns="45720" rIns="91440" bIns="45720" anchor="t">
            <a:noAutofit/>
          </a:bodyPr>
          <a:lstStyle>
            <a:lvl1pPr indent="0" algn="ctr">
              <a:buNone/>
              <a:defRPr lang="ru-RU" sz="1400" b="0" u="none" strike="noStrike">
                <a:solidFill>
                  <a:srgbClr val="FFFFFF"/>
                </a:solidFill>
                <a:effectLst/>
                <a:uFillTx/>
                <a:latin typeface="Times New Roman"/>
              </a:defRPr>
            </a:lvl1pPr>
          </a:lstStyle>
          <a:p>
            <a:pPr indent="0" algn="ctr">
              <a:buNone/>
            </a:pPr>
            <a:r>
              <a:rPr lang="ru-RU" sz="1400" b="0" u="none" strike="noStrike">
                <a:solidFill>
                  <a:srgbClr val="FFFFFF"/>
                </a:solidFill>
                <a:effectLst/>
                <a:uFillTx/>
                <a:latin typeface="Times New Roman"/>
              </a:rPr>
              <a:t>&lt;нижний колонтитул&gt;</a:t>
            </a:r>
          </a:p>
        </p:txBody>
      </p:sp>
      <p:sp>
        <p:nvSpPr>
          <p:cNvPr id="66" name="PlaceHolder 5"/>
          <p:cNvSpPr>
            <a:spLocks noGrp="1"/>
          </p:cNvSpPr>
          <p:nvPr>
            <p:ph type="sldNum" idx="15"/>
          </p:nvPr>
        </p:nvSpPr>
        <p:spPr>
          <a:xfrm>
            <a:off x="10363320" y="5578560"/>
            <a:ext cx="1141920" cy="669600"/>
          </a:xfrm>
          <a:prstGeom prst="rect">
            <a:avLst/>
          </a:prstGeom>
          <a:noFill/>
          <a:ln w="0">
            <a:noFill/>
          </a:ln>
        </p:spPr>
        <p:txBody>
          <a:bodyPr lIns="91440" tIns="45720" rIns="91440" bIns="45720" anchor="b">
            <a:noAutofit/>
          </a:bodyPr>
          <a:lstStyle>
            <a:lvl1pPr indent="0" algn="r" defTabSz="914400">
              <a:lnSpc>
                <a:spcPct val="100000"/>
              </a:lnSpc>
              <a:buNone/>
              <a:defRPr lang="ru-RU" sz="3200" b="0" u="none" strike="noStrike">
                <a:solidFill>
                  <a:schemeClr val="dk2">
                    <a:lumMod val="50000"/>
                  </a:schemeClr>
                </a:solidFill>
                <a:effectLst/>
                <a:uFillTx/>
                <a:latin typeface="Century Gothic"/>
              </a:defRPr>
            </a:lvl1pPr>
          </a:lstStyle>
          <a:p>
            <a:pPr indent="0" algn="r" defTabSz="914400">
              <a:lnSpc>
                <a:spcPct val="100000"/>
              </a:lnSpc>
              <a:buNone/>
            </a:pPr>
            <a:fld id="{FE1EC801-E277-458C-84B4-1BACC1465B3E}" type="slidenum">
              <a:rPr lang="ru-RU" sz="3200" b="0" u="none" strike="noStrike">
                <a:solidFill>
                  <a:schemeClr val="dk2">
                    <a:lumMod val="50000"/>
                  </a:schemeClr>
                </a:solidFill>
                <a:effectLst/>
                <a:uFillTx/>
                <a:latin typeface="Century Gothic"/>
              </a:rPr>
              <a:t>‹#›</a:t>
            </a:fld>
            <a:endParaRPr lang="ru-RU" sz="3200" b="0" u="none" strike="noStrike">
              <a:solidFill>
                <a:srgbClr val="FFFFFF"/>
              </a:solidFill>
              <a:effectLst/>
              <a:uFillTx/>
              <a:latin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Цитата карточки имени">
    <p:bg>
      <p:bgPr>
        <a:gradFill rotWithShape="0">
          <a:gsLst>
            <a:gs pos="10000">
              <a:srgbClr val="6BD1EC"/>
            </a:gs>
            <a:gs pos="100000">
              <a:srgbClr val="06588E"/>
            </a:gs>
          </a:gsLst>
          <a:lin ang="6120000"/>
        </a:gradFill>
        <a:effectLst/>
      </p:bgPr>
    </p:bg>
    <p:spTree>
      <p:nvGrpSpPr>
        <p:cNvPr id="1" name=""/>
        <p:cNvGrpSpPr/>
        <p:nvPr/>
      </p:nvGrpSpPr>
      <p:grpSpPr>
        <a:xfrm>
          <a:off x="0" y="0"/>
          <a:ext cx="0" cy="0"/>
          <a:chOff x="0" y="0"/>
          <a:chExt cx="0" cy="0"/>
        </a:xfrm>
      </p:grpSpPr>
      <p:grpSp>
        <p:nvGrpSpPr>
          <p:cNvPr id="67" name="Group 6"/>
          <p:cNvGrpSpPr/>
          <p:nvPr/>
        </p:nvGrpSpPr>
        <p:grpSpPr>
          <a:xfrm>
            <a:off x="9206640" y="2963160"/>
            <a:ext cx="2981880" cy="3209040"/>
            <a:chOff x="9206640" y="2963160"/>
            <a:chExt cx="2981880" cy="3209040"/>
          </a:xfrm>
        </p:grpSpPr>
        <p:cxnSp>
          <p:nvCxnSpPr>
            <p:cNvPr id="68" name="Straight Connector 7"/>
            <p:cNvCxnSpPr/>
            <p:nvPr/>
          </p:nvCxnSpPr>
          <p:spPr>
            <a:xfrm flipH="1">
              <a:off x="11275920" y="2963160"/>
              <a:ext cx="912960" cy="913320"/>
            </a:xfrm>
            <a:prstGeom prst="straightConnector1">
              <a:avLst/>
            </a:prstGeom>
            <a:ln w="9525" cap="rnd">
              <a:solidFill>
                <a:srgbClr val="FFFFFF"/>
              </a:solidFill>
              <a:round/>
            </a:ln>
          </p:spPr>
        </p:cxnSp>
        <p:cxnSp>
          <p:nvCxnSpPr>
            <p:cNvPr id="69" name="Straight Connector 8"/>
            <p:cNvCxnSpPr/>
            <p:nvPr/>
          </p:nvCxnSpPr>
          <p:spPr>
            <a:xfrm flipH="1">
              <a:off x="9206640" y="3190320"/>
              <a:ext cx="2982240" cy="2982240"/>
            </a:xfrm>
            <a:prstGeom prst="straightConnector1">
              <a:avLst/>
            </a:prstGeom>
            <a:ln w="9525" cap="rnd">
              <a:solidFill>
                <a:srgbClr val="FFFFFF"/>
              </a:solidFill>
              <a:round/>
            </a:ln>
          </p:spPr>
        </p:cxnSp>
        <p:cxnSp>
          <p:nvCxnSpPr>
            <p:cNvPr id="70" name="Straight Connector 9"/>
            <p:cNvCxnSpPr/>
            <p:nvPr/>
          </p:nvCxnSpPr>
          <p:spPr>
            <a:xfrm flipH="1">
              <a:off x="10292040" y="3285000"/>
              <a:ext cx="1896840" cy="1896840"/>
            </a:xfrm>
            <a:prstGeom prst="straightConnector1">
              <a:avLst/>
            </a:prstGeom>
            <a:ln w="9525" cap="rnd">
              <a:solidFill>
                <a:srgbClr val="FFFFFF"/>
              </a:solidFill>
              <a:round/>
            </a:ln>
          </p:spPr>
        </p:cxnSp>
        <p:cxnSp>
          <p:nvCxnSpPr>
            <p:cNvPr id="71" name="Straight Connector 10"/>
            <p:cNvCxnSpPr/>
            <p:nvPr/>
          </p:nvCxnSpPr>
          <p:spPr>
            <a:xfrm flipH="1">
              <a:off x="10442880" y="3130920"/>
              <a:ext cx="1746000" cy="1746000"/>
            </a:xfrm>
            <a:prstGeom prst="straightConnector1">
              <a:avLst/>
            </a:prstGeom>
            <a:ln w="28575" cap="rnd">
              <a:solidFill>
                <a:srgbClr val="FFFFFF"/>
              </a:solidFill>
              <a:round/>
            </a:ln>
          </p:spPr>
        </p:cxnSp>
        <p:cxnSp>
          <p:nvCxnSpPr>
            <p:cNvPr id="72" name="Straight Connector 11"/>
            <p:cNvCxnSpPr/>
            <p:nvPr/>
          </p:nvCxnSpPr>
          <p:spPr>
            <a:xfrm flipH="1">
              <a:off x="10918800" y="3682800"/>
              <a:ext cx="1270080" cy="1270440"/>
            </a:xfrm>
            <a:prstGeom prst="straightConnector1">
              <a:avLst/>
            </a:prstGeom>
            <a:ln w="28575" cap="rnd">
              <a:solidFill>
                <a:srgbClr val="FFFFFF"/>
              </a:solidFill>
              <a:round/>
            </a:ln>
          </p:spPr>
        </p:cxnSp>
      </p:grpSp>
      <p:sp>
        <p:nvSpPr>
          <p:cNvPr id="73" name="PlaceHolder 1"/>
          <p:cNvSpPr>
            <a:spLocks noGrp="1"/>
          </p:cNvSpPr>
          <p:nvPr>
            <p:ph type="title"/>
          </p:nvPr>
        </p:nvSpPr>
        <p:spPr>
          <a:xfrm>
            <a:off x="1141560" y="685800"/>
            <a:ext cx="9143640" cy="2742840"/>
          </a:xfrm>
          <a:prstGeom prst="rect">
            <a:avLst/>
          </a:prstGeom>
          <a:noFill/>
          <a:ln w="0">
            <a:noFill/>
          </a:ln>
        </p:spPr>
        <p:txBody>
          <a:bodyPr lIns="91440" tIns="45720" rIns="91440" bIns="45720" anchor="ctr">
            <a:normAutofit/>
          </a:bodyPr>
          <a:lstStyle/>
          <a:p>
            <a:pPr indent="0" defTabSz="457200">
              <a:lnSpc>
                <a:spcPct val="100000"/>
              </a:lnSpc>
              <a:buNone/>
            </a:pPr>
            <a:r>
              <a:rPr lang="ru-RU" sz="3200" b="0" u="none" strike="noStrike" cap="all">
                <a:solidFill>
                  <a:schemeClr val="lt1"/>
                </a:solidFill>
                <a:effectLst/>
                <a:uFillTx/>
                <a:latin typeface="Century Gothic"/>
              </a:rPr>
              <a:t>Образец заголовка</a:t>
            </a:r>
            <a:endParaRPr lang="ru-RU" sz="3200" b="0" u="none" strike="noStrike">
              <a:solidFill>
                <a:schemeClr val="lt1"/>
              </a:solidFill>
              <a:effectLst/>
              <a:uFillTx/>
              <a:latin typeface="Century Gothic"/>
            </a:endParaRPr>
          </a:p>
        </p:txBody>
      </p:sp>
      <p:sp>
        <p:nvSpPr>
          <p:cNvPr id="74" name="PlaceHolder 2"/>
          <p:cNvSpPr>
            <a:spLocks noGrp="1"/>
          </p:cNvSpPr>
          <p:nvPr>
            <p:ph type="body"/>
          </p:nvPr>
        </p:nvSpPr>
        <p:spPr>
          <a:xfrm>
            <a:off x="684360" y="3928680"/>
            <a:ext cx="8534160" cy="1049400"/>
          </a:xfrm>
          <a:prstGeom prst="rect">
            <a:avLst/>
          </a:prstGeom>
          <a:noFill/>
          <a:ln w="0">
            <a:noFill/>
          </a:ln>
        </p:spPr>
        <p:txBody>
          <a:bodyPr lIns="91440" tIns="45720" rIns="91440" bIns="45720" anchor="b">
            <a:normAutofit/>
          </a:bodyPr>
          <a:lstStyle/>
          <a:p>
            <a:pPr indent="0" defTabSz="457200">
              <a:lnSpc>
                <a:spcPct val="100000"/>
              </a:lnSpc>
              <a:spcAft>
                <a:spcPts val="601"/>
              </a:spcAft>
              <a:buNone/>
              <a:tabLst>
                <a:tab pos="0" algn="l"/>
              </a:tabLst>
            </a:pPr>
            <a:r>
              <a:rPr lang="ru-RU" sz="2400" b="0" u="none" strike="noStrike" cap="all">
                <a:solidFill>
                  <a:schemeClr val="lt1"/>
                </a:solidFill>
                <a:effectLst/>
                <a:uFillTx/>
                <a:latin typeface="Century Gothic"/>
              </a:rPr>
              <a:t>Образец текста</a:t>
            </a:r>
            <a:endParaRPr lang="ru-RU" sz="2400" b="0" u="none" strike="noStrike">
              <a:solidFill>
                <a:schemeClr val="dk2">
                  <a:lumMod val="75000"/>
                </a:schemeClr>
              </a:solidFill>
              <a:effectLst/>
              <a:uFillTx/>
              <a:latin typeface="Century Gothic"/>
            </a:endParaRPr>
          </a:p>
        </p:txBody>
      </p:sp>
      <p:sp>
        <p:nvSpPr>
          <p:cNvPr id="75" name="PlaceHolder 3"/>
          <p:cNvSpPr>
            <a:spLocks noGrp="1"/>
          </p:cNvSpPr>
          <p:nvPr>
            <p:ph type="body"/>
          </p:nvPr>
        </p:nvSpPr>
        <p:spPr>
          <a:xfrm>
            <a:off x="684360" y="4978440"/>
            <a:ext cx="8534160" cy="1015560"/>
          </a:xfrm>
          <a:prstGeom prst="rect">
            <a:avLst/>
          </a:prstGeom>
          <a:noFill/>
          <a:ln w="0">
            <a:noFill/>
          </a:ln>
        </p:spPr>
        <p:txBody>
          <a:bodyPr lIns="91440" tIns="45720" rIns="91440" bIns="45720" anchor="t">
            <a:normAutofit/>
          </a:bodyPr>
          <a:lstStyle/>
          <a:p>
            <a:pPr indent="0" defTabSz="457200">
              <a:lnSpc>
                <a:spcPct val="100000"/>
              </a:lnSpc>
              <a:spcBef>
                <a:spcPts val="360"/>
              </a:spcBef>
              <a:spcAft>
                <a:spcPts val="601"/>
              </a:spcAft>
              <a:buNone/>
              <a:tabLst>
                <a:tab pos="0" algn="l"/>
              </a:tabLst>
            </a:pPr>
            <a:r>
              <a:rPr lang="ru-RU" sz="1800" b="0" u="none" strike="noStrike">
                <a:solidFill>
                  <a:schemeClr val="dk2">
                    <a:lumMod val="75000"/>
                  </a:schemeClr>
                </a:solidFill>
                <a:effectLst/>
                <a:uFillTx/>
                <a:latin typeface="Century Gothic"/>
              </a:rPr>
              <a:t>Образец текста</a:t>
            </a:r>
          </a:p>
        </p:txBody>
      </p:sp>
      <p:sp>
        <p:nvSpPr>
          <p:cNvPr id="76" name="PlaceHolder 4"/>
          <p:cNvSpPr>
            <a:spLocks noGrp="1"/>
          </p:cNvSpPr>
          <p:nvPr>
            <p:ph type="dt" idx="16"/>
          </p:nvPr>
        </p:nvSpPr>
        <p:spPr>
          <a:xfrm>
            <a:off x="9904320" y="6172200"/>
            <a:ext cx="1599840" cy="364680"/>
          </a:xfrm>
          <a:prstGeom prst="rect">
            <a:avLst/>
          </a:prstGeom>
          <a:noFill/>
          <a:ln w="0">
            <a:noFill/>
          </a:ln>
        </p:spPr>
        <p:txBody>
          <a:bodyPr lIns="91440" tIns="45720" rIns="91440" bIns="45720" anchor="t">
            <a:noAutofit/>
          </a:bodyPr>
          <a:lstStyle>
            <a:lvl1pPr indent="0" algn="r" defTabSz="914400">
              <a:lnSpc>
                <a:spcPct val="100000"/>
              </a:lnSpc>
              <a:buNone/>
              <a:defRPr lang="ru-RU" sz="1000" b="0" u="none" strike="noStrike">
                <a:solidFill>
                  <a:schemeClr val="dk2">
                    <a:lumMod val="50000"/>
                  </a:schemeClr>
                </a:solidFill>
                <a:effectLst/>
                <a:uFillTx/>
                <a:latin typeface="Century Gothic"/>
              </a:defRPr>
            </a:lvl1pPr>
          </a:lstStyle>
          <a:p>
            <a:pPr indent="0" algn="r" defTabSz="914400">
              <a:lnSpc>
                <a:spcPct val="100000"/>
              </a:lnSpc>
              <a:buNone/>
            </a:pPr>
            <a:r>
              <a:rPr lang="ru-RU" sz="1000" b="0" u="none" strike="noStrike">
                <a:solidFill>
                  <a:schemeClr val="dk2">
                    <a:lumMod val="50000"/>
                  </a:schemeClr>
                </a:solidFill>
                <a:effectLst/>
                <a:uFillTx/>
                <a:latin typeface="Century Gothic"/>
              </a:rPr>
              <a:t>&lt;дата/время&gt;</a:t>
            </a:r>
            <a:endParaRPr lang="ru-RU" sz="1000" b="0" u="none" strike="noStrike">
              <a:solidFill>
                <a:srgbClr val="FFFFFF"/>
              </a:solidFill>
              <a:effectLst/>
              <a:uFillTx/>
              <a:latin typeface="Times New Roman"/>
            </a:endParaRPr>
          </a:p>
        </p:txBody>
      </p:sp>
      <p:sp>
        <p:nvSpPr>
          <p:cNvPr id="77" name="PlaceHolder 5"/>
          <p:cNvSpPr>
            <a:spLocks noGrp="1"/>
          </p:cNvSpPr>
          <p:nvPr>
            <p:ph type="ftr" idx="17"/>
          </p:nvPr>
        </p:nvSpPr>
        <p:spPr>
          <a:xfrm>
            <a:off x="684360" y="6172200"/>
            <a:ext cx="7543440" cy="364680"/>
          </a:xfrm>
          <a:prstGeom prst="rect">
            <a:avLst/>
          </a:prstGeom>
          <a:noFill/>
          <a:ln w="0">
            <a:noFill/>
          </a:ln>
        </p:spPr>
        <p:txBody>
          <a:bodyPr lIns="91440" tIns="45720" rIns="91440" bIns="45720" anchor="t">
            <a:noAutofit/>
          </a:bodyPr>
          <a:lstStyle>
            <a:lvl1pPr indent="0" algn="ctr">
              <a:buNone/>
              <a:defRPr lang="ru-RU" sz="1400" b="0" u="none" strike="noStrike">
                <a:solidFill>
                  <a:srgbClr val="FFFFFF"/>
                </a:solidFill>
                <a:effectLst/>
                <a:uFillTx/>
                <a:latin typeface="Times New Roman"/>
              </a:defRPr>
            </a:lvl1pPr>
          </a:lstStyle>
          <a:p>
            <a:pPr indent="0" algn="ctr">
              <a:buNone/>
            </a:pPr>
            <a:r>
              <a:rPr lang="ru-RU" sz="1400" b="0" u="none" strike="noStrike">
                <a:solidFill>
                  <a:srgbClr val="FFFFFF"/>
                </a:solidFill>
                <a:effectLst/>
                <a:uFillTx/>
                <a:latin typeface="Times New Roman"/>
              </a:rPr>
              <a:t>&lt;нижний колонтитул&gt;</a:t>
            </a:r>
          </a:p>
        </p:txBody>
      </p:sp>
      <p:sp>
        <p:nvSpPr>
          <p:cNvPr id="78" name="PlaceHolder 6"/>
          <p:cNvSpPr>
            <a:spLocks noGrp="1"/>
          </p:cNvSpPr>
          <p:nvPr>
            <p:ph type="sldNum" idx="18"/>
          </p:nvPr>
        </p:nvSpPr>
        <p:spPr>
          <a:xfrm>
            <a:off x="10363320" y="5578560"/>
            <a:ext cx="1141920" cy="669600"/>
          </a:xfrm>
          <a:prstGeom prst="rect">
            <a:avLst/>
          </a:prstGeom>
          <a:noFill/>
          <a:ln w="0">
            <a:noFill/>
          </a:ln>
        </p:spPr>
        <p:txBody>
          <a:bodyPr lIns="91440" tIns="45720" rIns="91440" bIns="45720" anchor="b">
            <a:noAutofit/>
          </a:bodyPr>
          <a:lstStyle>
            <a:lvl1pPr indent="0" algn="r" defTabSz="914400">
              <a:lnSpc>
                <a:spcPct val="100000"/>
              </a:lnSpc>
              <a:buNone/>
              <a:defRPr lang="ru-RU" sz="3200" b="0" u="none" strike="noStrike">
                <a:solidFill>
                  <a:schemeClr val="dk2">
                    <a:lumMod val="50000"/>
                  </a:schemeClr>
                </a:solidFill>
                <a:effectLst/>
                <a:uFillTx/>
                <a:latin typeface="Century Gothic"/>
              </a:defRPr>
            </a:lvl1pPr>
          </a:lstStyle>
          <a:p>
            <a:pPr indent="0" algn="r" defTabSz="914400">
              <a:lnSpc>
                <a:spcPct val="100000"/>
              </a:lnSpc>
              <a:buNone/>
            </a:pPr>
            <a:fld id="{0C8DFF75-2263-4ED1-BE95-42CD7A160BA7}" type="slidenum">
              <a:rPr lang="ru-RU" sz="3200" b="0" u="none" strike="noStrike">
                <a:solidFill>
                  <a:schemeClr val="dk2">
                    <a:lumMod val="50000"/>
                  </a:schemeClr>
                </a:solidFill>
                <a:effectLst/>
                <a:uFillTx/>
                <a:latin typeface="Century Gothic"/>
              </a:rPr>
              <a:t>‹#›</a:t>
            </a:fld>
            <a:endParaRPr lang="ru-RU" sz="3200" b="0" u="none" strike="noStrike">
              <a:solidFill>
                <a:srgbClr val="FFFFFF"/>
              </a:solidFill>
              <a:effectLst/>
              <a:uFillTx/>
              <a:latin typeface="Times New Roman"/>
            </a:endParaRPr>
          </a:p>
        </p:txBody>
      </p:sp>
      <p:sp>
        <p:nvSpPr>
          <p:cNvPr id="79" name="TextBox 10"/>
          <p:cNvSpPr/>
          <p:nvPr/>
        </p:nvSpPr>
        <p:spPr>
          <a:xfrm>
            <a:off x="531720" y="812160"/>
            <a:ext cx="609120" cy="5842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pPr>
            <a:r>
              <a:rPr lang="en-US" sz="8000" b="0" u="none" strike="noStrike">
                <a:solidFill>
                  <a:schemeClr val="lt1"/>
                </a:solidFill>
                <a:effectLst/>
                <a:uFillTx/>
                <a:latin typeface="Century Gothic"/>
              </a:rPr>
              <a:t>“</a:t>
            </a:r>
            <a:endParaRPr lang="ru-RU" sz="8000" b="0" u="none" strike="noStrike">
              <a:solidFill>
                <a:srgbClr val="FFFFFF"/>
              </a:solidFill>
              <a:effectLst/>
              <a:uFillTx/>
              <a:latin typeface="Arial"/>
            </a:endParaRPr>
          </a:p>
        </p:txBody>
      </p:sp>
      <p:sp>
        <p:nvSpPr>
          <p:cNvPr id="80" name="TextBox 11"/>
          <p:cNvSpPr/>
          <p:nvPr/>
        </p:nvSpPr>
        <p:spPr>
          <a:xfrm>
            <a:off x="10285560" y="2768760"/>
            <a:ext cx="609120" cy="5842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defTabSz="914400">
              <a:lnSpc>
                <a:spcPct val="100000"/>
              </a:lnSpc>
            </a:pPr>
            <a:r>
              <a:rPr lang="en-US" sz="8000" b="0" u="none" strike="noStrike">
                <a:solidFill>
                  <a:schemeClr val="lt1"/>
                </a:solidFill>
                <a:effectLst/>
                <a:uFillTx/>
                <a:latin typeface="Century Gothic"/>
              </a:rPr>
              <a:t>”</a:t>
            </a:r>
            <a:endParaRPr lang="ru-RU" sz="8000" b="0" u="none" strike="noStrike">
              <a:solidFill>
                <a:srgbClr val="FFFFFF"/>
              </a:solidFill>
              <a:effectLst/>
              <a:uFillTx/>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Истина или ложь">
    <p:bg>
      <p:bgPr>
        <a:gradFill rotWithShape="0">
          <a:gsLst>
            <a:gs pos="10000">
              <a:srgbClr val="6BD1EC"/>
            </a:gs>
            <a:gs pos="100000">
              <a:srgbClr val="06588E"/>
            </a:gs>
          </a:gsLst>
          <a:lin ang="6120000"/>
        </a:gradFill>
        <a:effectLst/>
      </p:bgPr>
    </p:bg>
    <p:spTree>
      <p:nvGrpSpPr>
        <p:cNvPr id="1" name=""/>
        <p:cNvGrpSpPr/>
        <p:nvPr/>
      </p:nvGrpSpPr>
      <p:grpSpPr>
        <a:xfrm>
          <a:off x="0" y="0"/>
          <a:ext cx="0" cy="0"/>
          <a:chOff x="0" y="0"/>
          <a:chExt cx="0" cy="0"/>
        </a:xfrm>
      </p:grpSpPr>
      <p:grpSp>
        <p:nvGrpSpPr>
          <p:cNvPr id="81" name="Group 6"/>
          <p:cNvGrpSpPr/>
          <p:nvPr/>
        </p:nvGrpSpPr>
        <p:grpSpPr>
          <a:xfrm>
            <a:off x="9206640" y="2963160"/>
            <a:ext cx="2981880" cy="3209040"/>
            <a:chOff x="9206640" y="2963160"/>
            <a:chExt cx="2981880" cy="3209040"/>
          </a:xfrm>
        </p:grpSpPr>
        <p:cxnSp>
          <p:nvCxnSpPr>
            <p:cNvPr id="82" name="Straight Connector 7"/>
            <p:cNvCxnSpPr/>
            <p:nvPr/>
          </p:nvCxnSpPr>
          <p:spPr>
            <a:xfrm flipH="1">
              <a:off x="11275920" y="2963160"/>
              <a:ext cx="912960" cy="913320"/>
            </a:xfrm>
            <a:prstGeom prst="straightConnector1">
              <a:avLst/>
            </a:prstGeom>
            <a:ln w="9525" cap="rnd">
              <a:solidFill>
                <a:srgbClr val="FFFFFF"/>
              </a:solidFill>
              <a:round/>
            </a:ln>
          </p:spPr>
        </p:cxnSp>
        <p:cxnSp>
          <p:nvCxnSpPr>
            <p:cNvPr id="83" name="Straight Connector 8"/>
            <p:cNvCxnSpPr/>
            <p:nvPr/>
          </p:nvCxnSpPr>
          <p:spPr>
            <a:xfrm flipH="1">
              <a:off x="9206640" y="3190320"/>
              <a:ext cx="2982240" cy="2982240"/>
            </a:xfrm>
            <a:prstGeom prst="straightConnector1">
              <a:avLst/>
            </a:prstGeom>
            <a:ln w="9525" cap="rnd">
              <a:solidFill>
                <a:srgbClr val="FFFFFF"/>
              </a:solidFill>
              <a:round/>
            </a:ln>
          </p:spPr>
        </p:cxnSp>
        <p:cxnSp>
          <p:nvCxnSpPr>
            <p:cNvPr id="84" name="Straight Connector 9"/>
            <p:cNvCxnSpPr/>
            <p:nvPr/>
          </p:nvCxnSpPr>
          <p:spPr>
            <a:xfrm flipH="1">
              <a:off x="10292040" y="3285000"/>
              <a:ext cx="1896840" cy="1896840"/>
            </a:xfrm>
            <a:prstGeom prst="straightConnector1">
              <a:avLst/>
            </a:prstGeom>
            <a:ln w="9525" cap="rnd">
              <a:solidFill>
                <a:srgbClr val="FFFFFF"/>
              </a:solidFill>
              <a:round/>
            </a:ln>
          </p:spPr>
        </p:cxnSp>
        <p:cxnSp>
          <p:nvCxnSpPr>
            <p:cNvPr id="85" name="Straight Connector 10"/>
            <p:cNvCxnSpPr/>
            <p:nvPr/>
          </p:nvCxnSpPr>
          <p:spPr>
            <a:xfrm flipH="1">
              <a:off x="10442880" y="3130920"/>
              <a:ext cx="1746000" cy="1746000"/>
            </a:xfrm>
            <a:prstGeom prst="straightConnector1">
              <a:avLst/>
            </a:prstGeom>
            <a:ln w="28575" cap="rnd">
              <a:solidFill>
                <a:srgbClr val="FFFFFF"/>
              </a:solidFill>
              <a:round/>
            </a:ln>
          </p:spPr>
        </p:cxnSp>
        <p:cxnSp>
          <p:nvCxnSpPr>
            <p:cNvPr id="86" name="Straight Connector 11"/>
            <p:cNvCxnSpPr/>
            <p:nvPr/>
          </p:nvCxnSpPr>
          <p:spPr>
            <a:xfrm flipH="1">
              <a:off x="10918800" y="3682800"/>
              <a:ext cx="1270080" cy="1270440"/>
            </a:xfrm>
            <a:prstGeom prst="straightConnector1">
              <a:avLst/>
            </a:prstGeom>
            <a:ln w="28575" cap="rnd">
              <a:solidFill>
                <a:srgbClr val="FFFFFF"/>
              </a:solidFill>
              <a:round/>
            </a:ln>
          </p:spPr>
        </p:cxnSp>
      </p:grpSp>
      <p:sp>
        <p:nvSpPr>
          <p:cNvPr id="87" name="PlaceHolder 1"/>
          <p:cNvSpPr>
            <a:spLocks noGrp="1"/>
          </p:cNvSpPr>
          <p:nvPr>
            <p:ph type="title"/>
          </p:nvPr>
        </p:nvSpPr>
        <p:spPr>
          <a:xfrm>
            <a:off x="684360" y="685800"/>
            <a:ext cx="10058040" cy="2742840"/>
          </a:xfrm>
          <a:prstGeom prst="rect">
            <a:avLst/>
          </a:prstGeom>
          <a:noFill/>
          <a:ln w="0">
            <a:noFill/>
          </a:ln>
        </p:spPr>
        <p:txBody>
          <a:bodyPr lIns="91440" tIns="45720" rIns="91440" bIns="45720" anchor="ctr">
            <a:normAutofit/>
          </a:bodyPr>
          <a:lstStyle/>
          <a:p>
            <a:pPr indent="0" defTabSz="457200">
              <a:lnSpc>
                <a:spcPct val="100000"/>
              </a:lnSpc>
              <a:buNone/>
            </a:pPr>
            <a:r>
              <a:rPr lang="ru-RU" sz="3600" b="0" u="none" strike="noStrike" cap="all">
                <a:solidFill>
                  <a:schemeClr val="lt1"/>
                </a:solidFill>
                <a:effectLst/>
                <a:uFillTx/>
                <a:latin typeface="Century Gothic"/>
              </a:rPr>
              <a:t>Образец заголовка</a:t>
            </a:r>
            <a:endParaRPr lang="ru-RU" sz="3600" b="0" u="none" strike="noStrike">
              <a:solidFill>
                <a:schemeClr val="lt1"/>
              </a:solidFill>
              <a:effectLst/>
              <a:uFillTx/>
              <a:latin typeface="Century Gothic"/>
            </a:endParaRPr>
          </a:p>
        </p:txBody>
      </p:sp>
      <p:sp>
        <p:nvSpPr>
          <p:cNvPr id="88" name="PlaceHolder 2"/>
          <p:cNvSpPr>
            <a:spLocks noGrp="1"/>
          </p:cNvSpPr>
          <p:nvPr>
            <p:ph type="body"/>
          </p:nvPr>
        </p:nvSpPr>
        <p:spPr>
          <a:xfrm>
            <a:off x="684360" y="3928680"/>
            <a:ext cx="8534160" cy="837720"/>
          </a:xfrm>
          <a:prstGeom prst="rect">
            <a:avLst/>
          </a:prstGeom>
          <a:noFill/>
          <a:ln w="0">
            <a:noFill/>
          </a:ln>
        </p:spPr>
        <p:txBody>
          <a:bodyPr lIns="91440" tIns="45720" rIns="91440" bIns="45720" anchor="b">
            <a:normAutofit/>
          </a:bodyPr>
          <a:lstStyle/>
          <a:p>
            <a:pPr indent="0" defTabSz="457200">
              <a:lnSpc>
                <a:spcPct val="100000"/>
              </a:lnSpc>
              <a:spcAft>
                <a:spcPts val="601"/>
              </a:spcAft>
              <a:buNone/>
              <a:tabLst>
                <a:tab pos="0" algn="l"/>
              </a:tabLst>
            </a:pPr>
            <a:r>
              <a:rPr lang="ru-RU" sz="2400" b="0" u="none" strike="noStrike" cap="all">
                <a:solidFill>
                  <a:schemeClr val="lt1"/>
                </a:solidFill>
                <a:effectLst/>
                <a:uFillTx/>
                <a:latin typeface="Century Gothic"/>
              </a:rPr>
              <a:t>Образец текста</a:t>
            </a:r>
            <a:endParaRPr lang="ru-RU" sz="2400" b="0" u="none" strike="noStrike">
              <a:solidFill>
                <a:schemeClr val="dk2">
                  <a:lumMod val="75000"/>
                </a:schemeClr>
              </a:solidFill>
              <a:effectLst/>
              <a:uFillTx/>
              <a:latin typeface="Century Gothic"/>
            </a:endParaRPr>
          </a:p>
        </p:txBody>
      </p:sp>
      <p:sp>
        <p:nvSpPr>
          <p:cNvPr id="89" name="PlaceHolder 3"/>
          <p:cNvSpPr>
            <a:spLocks noGrp="1"/>
          </p:cNvSpPr>
          <p:nvPr>
            <p:ph type="body"/>
          </p:nvPr>
        </p:nvSpPr>
        <p:spPr>
          <a:xfrm>
            <a:off x="684360" y="4766760"/>
            <a:ext cx="8534160" cy="1227240"/>
          </a:xfrm>
          <a:prstGeom prst="rect">
            <a:avLst/>
          </a:prstGeom>
          <a:noFill/>
          <a:ln w="0">
            <a:noFill/>
          </a:ln>
        </p:spPr>
        <p:txBody>
          <a:bodyPr lIns="91440" tIns="45720" rIns="91440" bIns="45720" anchor="t">
            <a:normAutofit/>
          </a:bodyPr>
          <a:lstStyle/>
          <a:p>
            <a:pPr indent="0" defTabSz="457200">
              <a:lnSpc>
                <a:spcPct val="100000"/>
              </a:lnSpc>
              <a:spcBef>
                <a:spcPts val="360"/>
              </a:spcBef>
              <a:spcAft>
                <a:spcPts val="601"/>
              </a:spcAft>
              <a:buNone/>
              <a:tabLst>
                <a:tab pos="0" algn="l"/>
              </a:tabLst>
            </a:pPr>
            <a:r>
              <a:rPr lang="ru-RU" sz="1800" b="0" u="none" strike="noStrike">
                <a:solidFill>
                  <a:schemeClr val="dk2">
                    <a:lumMod val="75000"/>
                  </a:schemeClr>
                </a:solidFill>
                <a:effectLst/>
                <a:uFillTx/>
                <a:latin typeface="Century Gothic"/>
              </a:rPr>
              <a:t>Образец текста</a:t>
            </a:r>
          </a:p>
        </p:txBody>
      </p:sp>
      <p:sp>
        <p:nvSpPr>
          <p:cNvPr id="90" name="PlaceHolder 4"/>
          <p:cNvSpPr>
            <a:spLocks noGrp="1"/>
          </p:cNvSpPr>
          <p:nvPr>
            <p:ph type="dt" idx="19"/>
          </p:nvPr>
        </p:nvSpPr>
        <p:spPr>
          <a:xfrm>
            <a:off x="9904320" y="6172200"/>
            <a:ext cx="1599840" cy="364680"/>
          </a:xfrm>
          <a:prstGeom prst="rect">
            <a:avLst/>
          </a:prstGeom>
          <a:noFill/>
          <a:ln w="0">
            <a:noFill/>
          </a:ln>
        </p:spPr>
        <p:txBody>
          <a:bodyPr lIns="91440" tIns="45720" rIns="91440" bIns="45720" anchor="t">
            <a:noAutofit/>
          </a:bodyPr>
          <a:lstStyle>
            <a:lvl1pPr indent="0" algn="r" defTabSz="914400">
              <a:lnSpc>
                <a:spcPct val="100000"/>
              </a:lnSpc>
              <a:buNone/>
              <a:defRPr lang="ru-RU" sz="1000" b="0" u="none" strike="noStrike">
                <a:solidFill>
                  <a:schemeClr val="dk2">
                    <a:lumMod val="50000"/>
                  </a:schemeClr>
                </a:solidFill>
                <a:effectLst/>
                <a:uFillTx/>
                <a:latin typeface="Century Gothic"/>
              </a:defRPr>
            </a:lvl1pPr>
          </a:lstStyle>
          <a:p>
            <a:pPr indent="0" algn="r" defTabSz="914400">
              <a:lnSpc>
                <a:spcPct val="100000"/>
              </a:lnSpc>
              <a:buNone/>
            </a:pPr>
            <a:r>
              <a:rPr lang="ru-RU" sz="1000" b="0" u="none" strike="noStrike">
                <a:solidFill>
                  <a:schemeClr val="dk2">
                    <a:lumMod val="50000"/>
                  </a:schemeClr>
                </a:solidFill>
                <a:effectLst/>
                <a:uFillTx/>
                <a:latin typeface="Century Gothic"/>
              </a:rPr>
              <a:t>&lt;дата/время&gt;</a:t>
            </a:r>
            <a:endParaRPr lang="ru-RU" sz="1000" b="0" u="none" strike="noStrike">
              <a:solidFill>
                <a:srgbClr val="FFFFFF"/>
              </a:solidFill>
              <a:effectLst/>
              <a:uFillTx/>
              <a:latin typeface="Times New Roman"/>
            </a:endParaRPr>
          </a:p>
        </p:txBody>
      </p:sp>
      <p:sp>
        <p:nvSpPr>
          <p:cNvPr id="91" name="PlaceHolder 5"/>
          <p:cNvSpPr>
            <a:spLocks noGrp="1"/>
          </p:cNvSpPr>
          <p:nvPr>
            <p:ph type="ftr" idx="20"/>
          </p:nvPr>
        </p:nvSpPr>
        <p:spPr>
          <a:xfrm>
            <a:off x="684360" y="6172200"/>
            <a:ext cx="7543440" cy="364680"/>
          </a:xfrm>
          <a:prstGeom prst="rect">
            <a:avLst/>
          </a:prstGeom>
          <a:noFill/>
          <a:ln w="0">
            <a:noFill/>
          </a:ln>
        </p:spPr>
        <p:txBody>
          <a:bodyPr lIns="91440" tIns="45720" rIns="91440" bIns="45720" anchor="t">
            <a:noAutofit/>
          </a:bodyPr>
          <a:lstStyle>
            <a:lvl1pPr indent="0" algn="ctr">
              <a:buNone/>
              <a:defRPr lang="ru-RU" sz="1400" b="0" u="none" strike="noStrike">
                <a:solidFill>
                  <a:srgbClr val="FFFFFF"/>
                </a:solidFill>
                <a:effectLst/>
                <a:uFillTx/>
                <a:latin typeface="Times New Roman"/>
              </a:defRPr>
            </a:lvl1pPr>
          </a:lstStyle>
          <a:p>
            <a:pPr indent="0" algn="ctr">
              <a:buNone/>
            </a:pPr>
            <a:r>
              <a:rPr lang="ru-RU" sz="1400" b="0" u="none" strike="noStrike">
                <a:solidFill>
                  <a:srgbClr val="FFFFFF"/>
                </a:solidFill>
                <a:effectLst/>
                <a:uFillTx/>
                <a:latin typeface="Times New Roman"/>
              </a:rPr>
              <a:t>&lt;нижний колонтитул&gt;</a:t>
            </a:r>
          </a:p>
        </p:txBody>
      </p:sp>
      <p:sp>
        <p:nvSpPr>
          <p:cNvPr id="92" name="PlaceHolder 6"/>
          <p:cNvSpPr>
            <a:spLocks noGrp="1"/>
          </p:cNvSpPr>
          <p:nvPr>
            <p:ph type="sldNum" idx="21"/>
          </p:nvPr>
        </p:nvSpPr>
        <p:spPr>
          <a:xfrm>
            <a:off x="10363320" y="5578560"/>
            <a:ext cx="1141920" cy="669600"/>
          </a:xfrm>
          <a:prstGeom prst="rect">
            <a:avLst/>
          </a:prstGeom>
          <a:noFill/>
          <a:ln w="0">
            <a:noFill/>
          </a:ln>
        </p:spPr>
        <p:txBody>
          <a:bodyPr lIns="91440" tIns="45720" rIns="91440" bIns="45720" anchor="b">
            <a:noAutofit/>
          </a:bodyPr>
          <a:lstStyle>
            <a:lvl1pPr indent="0" algn="r" defTabSz="914400">
              <a:lnSpc>
                <a:spcPct val="100000"/>
              </a:lnSpc>
              <a:buNone/>
              <a:defRPr lang="ru-RU" sz="3200" b="0" u="none" strike="noStrike">
                <a:solidFill>
                  <a:schemeClr val="dk2">
                    <a:lumMod val="50000"/>
                  </a:schemeClr>
                </a:solidFill>
                <a:effectLst/>
                <a:uFillTx/>
                <a:latin typeface="Century Gothic"/>
              </a:defRPr>
            </a:lvl1pPr>
          </a:lstStyle>
          <a:p>
            <a:pPr indent="0" algn="r" defTabSz="914400">
              <a:lnSpc>
                <a:spcPct val="100000"/>
              </a:lnSpc>
              <a:buNone/>
            </a:pPr>
            <a:fld id="{9E7CF110-B0D7-480A-8A5F-C0042E682FDC}" type="slidenum">
              <a:rPr lang="ru-RU" sz="3200" b="0" u="none" strike="noStrike">
                <a:solidFill>
                  <a:schemeClr val="dk2">
                    <a:lumMod val="50000"/>
                  </a:schemeClr>
                </a:solidFill>
                <a:effectLst/>
                <a:uFillTx/>
                <a:latin typeface="Century Gothic"/>
              </a:rPr>
              <a:t>‹#›</a:t>
            </a:fld>
            <a:endParaRPr lang="ru-RU" sz="3200" b="0" u="none" strike="noStrike">
              <a:solidFill>
                <a:srgbClr val="FFFFFF"/>
              </a:solidFill>
              <a:effectLst/>
              <a:uFillTx/>
              <a:latin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Pr>
        <a:gradFill rotWithShape="0">
          <a:gsLst>
            <a:gs pos="10000">
              <a:srgbClr val="6BD1EC"/>
            </a:gs>
            <a:gs pos="100000">
              <a:srgbClr val="06588E"/>
            </a:gs>
          </a:gsLst>
          <a:lin ang="6120000"/>
        </a:gradFill>
        <a:effectLst/>
      </p:bgPr>
    </p:bg>
    <p:spTree>
      <p:nvGrpSpPr>
        <p:cNvPr id="1" name=""/>
        <p:cNvGrpSpPr/>
        <p:nvPr/>
      </p:nvGrpSpPr>
      <p:grpSpPr>
        <a:xfrm>
          <a:off x="0" y="0"/>
          <a:ext cx="0" cy="0"/>
          <a:chOff x="0" y="0"/>
          <a:chExt cx="0" cy="0"/>
        </a:xfrm>
      </p:grpSpPr>
      <p:grpSp>
        <p:nvGrpSpPr>
          <p:cNvPr id="93" name="Group 6"/>
          <p:cNvGrpSpPr/>
          <p:nvPr/>
        </p:nvGrpSpPr>
        <p:grpSpPr>
          <a:xfrm>
            <a:off x="9206640" y="2963160"/>
            <a:ext cx="2981880" cy="3209040"/>
            <a:chOff x="9206640" y="2963160"/>
            <a:chExt cx="2981880" cy="3209040"/>
          </a:xfrm>
        </p:grpSpPr>
        <p:cxnSp>
          <p:nvCxnSpPr>
            <p:cNvPr id="94" name="Straight Connector 7"/>
            <p:cNvCxnSpPr/>
            <p:nvPr/>
          </p:nvCxnSpPr>
          <p:spPr>
            <a:xfrm flipH="1">
              <a:off x="11275920" y="2963160"/>
              <a:ext cx="912960" cy="913320"/>
            </a:xfrm>
            <a:prstGeom prst="straightConnector1">
              <a:avLst/>
            </a:prstGeom>
            <a:ln w="9525" cap="rnd">
              <a:solidFill>
                <a:srgbClr val="FFFFFF"/>
              </a:solidFill>
              <a:round/>
            </a:ln>
          </p:spPr>
        </p:cxnSp>
        <p:cxnSp>
          <p:nvCxnSpPr>
            <p:cNvPr id="95" name="Straight Connector 8"/>
            <p:cNvCxnSpPr/>
            <p:nvPr/>
          </p:nvCxnSpPr>
          <p:spPr>
            <a:xfrm flipH="1">
              <a:off x="9206640" y="3190320"/>
              <a:ext cx="2982240" cy="2982240"/>
            </a:xfrm>
            <a:prstGeom prst="straightConnector1">
              <a:avLst/>
            </a:prstGeom>
            <a:ln w="9525" cap="rnd">
              <a:solidFill>
                <a:srgbClr val="FFFFFF"/>
              </a:solidFill>
              <a:round/>
            </a:ln>
          </p:spPr>
        </p:cxnSp>
        <p:cxnSp>
          <p:nvCxnSpPr>
            <p:cNvPr id="96" name="Straight Connector 9"/>
            <p:cNvCxnSpPr/>
            <p:nvPr/>
          </p:nvCxnSpPr>
          <p:spPr>
            <a:xfrm flipH="1">
              <a:off x="10292040" y="3285000"/>
              <a:ext cx="1896840" cy="1896840"/>
            </a:xfrm>
            <a:prstGeom prst="straightConnector1">
              <a:avLst/>
            </a:prstGeom>
            <a:ln w="9525" cap="rnd">
              <a:solidFill>
                <a:srgbClr val="FFFFFF"/>
              </a:solidFill>
              <a:round/>
            </a:ln>
          </p:spPr>
        </p:cxnSp>
        <p:cxnSp>
          <p:nvCxnSpPr>
            <p:cNvPr id="97" name="Straight Connector 10"/>
            <p:cNvCxnSpPr/>
            <p:nvPr/>
          </p:nvCxnSpPr>
          <p:spPr>
            <a:xfrm flipH="1">
              <a:off x="10442880" y="3130920"/>
              <a:ext cx="1746000" cy="1746000"/>
            </a:xfrm>
            <a:prstGeom prst="straightConnector1">
              <a:avLst/>
            </a:prstGeom>
            <a:ln w="28575" cap="rnd">
              <a:solidFill>
                <a:srgbClr val="FFFFFF"/>
              </a:solidFill>
              <a:round/>
            </a:ln>
          </p:spPr>
        </p:cxnSp>
        <p:cxnSp>
          <p:nvCxnSpPr>
            <p:cNvPr id="98" name="Straight Connector 11"/>
            <p:cNvCxnSpPr/>
            <p:nvPr/>
          </p:nvCxnSpPr>
          <p:spPr>
            <a:xfrm flipH="1">
              <a:off x="10918800" y="3682800"/>
              <a:ext cx="1270080" cy="1270440"/>
            </a:xfrm>
            <a:prstGeom prst="straightConnector1">
              <a:avLst/>
            </a:prstGeom>
            <a:ln w="28575" cap="rnd">
              <a:solidFill>
                <a:srgbClr val="FFFFFF"/>
              </a:solidFill>
              <a:round/>
            </a:ln>
          </p:spPr>
        </p:cxnSp>
      </p:grpSp>
      <p:sp>
        <p:nvSpPr>
          <p:cNvPr id="99" name="PlaceHolder 1"/>
          <p:cNvSpPr>
            <a:spLocks noGrp="1"/>
          </p:cNvSpPr>
          <p:nvPr>
            <p:ph type="title"/>
          </p:nvPr>
        </p:nvSpPr>
        <p:spPr>
          <a:xfrm>
            <a:off x="684360" y="4487400"/>
            <a:ext cx="8534160" cy="1506600"/>
          </a:xfrm>
          <a:prstGeom prst="rect">
            <a:avLst/>
          </a:prstGeom>
          <a:noFill/>
          <a:ln w="0">
            <a:noFill/>
          </a:ln>
        </p:spPr>
        <p:txBody>
          <a:bodyPr lIns="91440" tIns="45720" rIns="91440" bIns="45720" anchor="ctr">
            <a:noAutofit/>
          </a:bodyPr>
          <a:lstStyle/>
          <a:p>
            <a:pPr indent="0" defTabSz="457200">
              <a:lnSpc>
                <a:spcPct val="100000"/>
              </a:lnSpc>
              <a:buNone/>
            </a:pPr>
            <a:r>
              <a:rPr lang="ru-RU" sz="3600" b="0" u="none" strike="noStrike" cap="all">
                <a:solidFill>
                  <a:schemeClr val="lt1"/>
                </a:solidFill>
                <a:effectLst/>
                <a:uFillTx/>
                <a:latin typeface="Century Gothic"/>
              </a:rPr>
              <a:t>Образец заголовка</a:t>
            </a:r>
            <a:endParaRPr lang="ru-RU" sz="3600" b="0" u="none" strike="noStrike">
              <a:solidFill>
                <a:schemeClr val="lt1"/>
              </a:solidFill>
              <a:effectLst/>
              <a:uFillTx/>
              <a:latin typeface="Century Gothic"/>
            </a:endParaRPr>
          </a:p>
        </p:txBody>
      </p:sp>
      <p:sp>
        <p:nvSpPr>
          <p:cNvPr id="100" name="PlaceHolder 2"/>
          <p:cNvSpPr>
            <a:spLocks noGrp="1"/>
          </p:cNvSpPr>
          <p:nvPr>
            <p:ph type="body"/>
          </p:nvPr>
        </p:nvSpPr>
        <p:spPr>
          <a:xfrm>
            <a:off x="684360" y="685800"/>
            <a:ext cx="8534160" cy="3614760"/>
          </a:xfrm>
          <a:prstGeom prst="rect">
            <a:avLst/>
          </a:prstGeom>
          <a:noFill/>
          <a:ln w="0">
            <a:noFill/>
          </a:ln>
        </p:spPr>
        <p:txBody>
          <a:bodyPr vert="eaVert" lIns="91440" tIns="45720" rIns="91440" bIns="45720" anchor="t">
            <a:noAutofit/>
          </a:bodyPr>
          <a:lstStyle/>
          <a:p>
            <a:pPr marL="285840" indent="-285840" defTabSz="457200">
              <a:lnSpc>
                <a:spcPct val="100000"/>
              </a:lnSpc>
              <a:spcBef>
                <a:spcPts val="400"/>
              </a:spcBef>
              <a:spcAft>
                <a:spcPts val="601"/>
              </a:spcAft>
              <a:buClr>
                <a:srgbClr val="FFFFFF"/>
              </a:buClr>
              <a:buSzPct val="80000"/>
              <a:buFont typeface="Wingdings 3" charset="2"/>
              <a:buChar char=""/>
            </a:pPr>
            <a:r>
              <a:rPr lang="ru-RU" sz="2000" b="0" u="none" strike="noStrike">
                <a:solidFill>
                  <a:schemeClr val="dk2">
                    <a:lumMod val="75000"/>
                  </a:schemeClr>
                </a:solidFill>
                <a:effectLst/>
                <a:uFillTx/>
                <a:latin typeface="Century Gothic"/>
              </a:rPr>
              <a:t>Образец текста</a:t>
            </a:r>
          </a:p>
          <a:p>
            <a:pPr marL="743040" lvl="1" indent="-285840" defTabSz="457200">
              <a:lnSpc>
                <a:spcPct val="100000"/>
              </a:lnSpc>
              <a:spcBef>
                <a:spcPts val="360"/>
              </a:spcBef>
              <a:spcAft>
                <a:spcPts val="601"/>
              </a:spcAft>
              <a:buClr>
                <a:srgbClr val="FFFFFF"/>
              </a:buClr>
              <a:buSzPct val="80000"/>
              <a:buFont typeface="Wingdings 3" charset="2"/>
              <a:buChar char=""/>
            </a:pPr>
            <a:r>
              <a:rPr lang="ru-RU" sz="1800" b="0" u="none" strike="noStrike">
                <a:solidFill>
                  <a:schemeClr val="dk2">
                    <a:lumMod val="75000"/>
                  </a:schemeClr>
                </a:solidFill>
                <a:effectLst/>
                <a:uFillTx/>
                <a:latin typeface="Century Gothic"/>
              </a:rPr>
              <a:t>Второй уровень</a:t>
            </a:r>
          </a:p>
          <a:p>
            <a:pPr marL="1200240" lvl="2" indent="-285840" defTabSz="457200">
              <a:lnSpc>
                <a:spcPct val="100000"/>
              </a:lnSpc>
              <a:spcBef>
                <a:spcPts val="320"/>
              </a:spcBef>
              <a:spcAft>
                <a:spcPts val="601"/>
              </a:spcAft>
              <a:buClr>
                <a:srgbClr val="FFFFFF"/>
              </a:buClr>
              <a:buSzPct val="80000"/>
              <a:buFont typeface="Wingdings 3" charset="2"/>
              <a:buChar char=""/>
            </a:pPr>
            <a:r>
              <a:rPr lang="ru-RU" sz="1600" b="0" u="none" strike="noStrike">
                <a:solidFill>
                  <a:schemeClr val="dk2">
                    <a:lumMod val="75000"/>
                  </a:schemeClr>
                </a:solidFill>
                <a:effectLst/>
                <a:uFillTx/>
                <a:latin typeface="Century Gothic"/>
              </a:rPr>
              <a:t>Третий уровень</a:t>
            </a:r>
          </a:p>
          <a:p>
            <a:pPr marL="1542960" lvl="3" indent="-171360" defTabSz="457200">
              <a:lnSpc>
                <a:spcPct val="100000"/>
              </a:lnSpc>
              <a:spcBef>
                <a:spcPts val="281"/>
              </a:spcBef>
              <a:spcAft>
                <a:spcPts val="601"/>
              </a:spcAft>
              <a:buClr>
                <a:srgbClr val="FFFFFF"/>
              </a:buClr>
              <a:buSzPct val="80000"/>
              <a:buFont typeface="Wingdings 3" charset="2"/>
              <a:buChar char=""/>
            </a:pPr>
            <a:r>
              <a:rPr lang="ru-RU" sz="1400" b="0" u="none" strike="noStrike">
                <a:solidFill>
                  <a:schemeClr val="dk2">
                    <a:lumMod val="75000"/>
                  </a:schemeClr>
                </a:solidFill>
                <a:effectLst/>
                <a:uFillTx/>
                <a:latin typeface="Century Gothic"/>
              </a:rPr>
              <a:t>Четвертый уровень</a:t>
            </a:r>
          </a:p>
          <a:p>
            <a:pPr marL="2000160" lvl="4" indent="-171360" defTabSz="457200">
              <a:lnSpc>
                <a:spcPct val="100000"/>
              </a:lnSpc>
              <a:spcBef>
                <a:spcPts val="281"/>
              </a:spcBef>
              <a:spcAft>
                <a:spcPts val="601"/>
              </a:spcAft>
              <a:buClr>
                <a:srgbClr val="FFFFFF"/>
              </a:buClr>
              <a:buSzPct val="80000"/>
              <a:buFont typeface="Wingdings 3" charset="2"/>
              <a:buChar char=""/>
            </a:pPr>
            <a:r>
              <a:rPr lang="ru-RU" sz="1400" b="0" u="none" strike="noStrike">
                <a:solidFill>
                  <a:schemeClr val="dk2">
                    <a:lumMod val="75000"/>
                  </a:schemeClr>
                </a:solidFill>
                <a:effectLst/>
                <a:uFillTx/>
                <a:latin typeface="Century Gothic"/>
              </a:rPr>
              <a:t>Пятый уровень</a:t>
            </a:r>
          </a:p>
        </p:txBody>
      </p:sp>
      <p:sp>
        <p:nvSpPr>
          <p:cNvPr id="101" name="PlaceHolder 3"/>
          <p:cNvSpPr>
            <a:spLocks noGrp="1"/>
          </p:cNvSpPr>
          <p:nvPr>
            <p:ph type="dt" idx="22"/>
          </p:nvPr>
        </p:nvSpPr>
        <p:spPr>
          <a:xfrm>
            <a:off x="9904320" y="6172200"/>
            <a:ext cx="1599840" cy="364680"/>
          </a:xfrm>
          <a:prstGeom prst="rect">
            <a:avLst/>
          </a:prstGeom>
          <a:noFill/>
          <a:ln w="0">
            <a:noFill/>
          </a:ln>
        </p:spPr>
        <p:txBody>
          <a:bodyPr lIns="91440" tIns="45720" rIns="91440" bIns="45720" anchor="t">
            <a:noAutofit/>
          </a:bodyPr>
          <a:lstStyle>
            <a:lvl1pPr indent="0" algn="r" defTabSz="914400">
              <a:lnSpc>
                <a:spcPct val="100000"/>
              </a:lnSpc>
              <a:buNone/>
              <a:defRPr lang="ru-RU" sz="1000" b="0" u="none" strike="noStrike">
                <a:solidFill>
                  <a:schemeClr val="dk2">
                    <a:lumMod val="50000"/>
                  </a:schemeClr>
                </a:solidFill>
                <a:effectLst/>
                <a:uFillTx/>
                <a:latin typeface="Century Gothic"/>
              </a:defRPr>
            </a:lvl1pPr>
          </a:lstStyle>
          <a:p>
            <a:pPr indent="0" algn="r" defTabSz="914400">
              <a:lnSpc>
                <a:spcPct val="100000"/>
              </a:lnSpc>
              <a:buNone/>
            </a:pPr>
            <a:r>
              <a:rPr lang="ru-RU" sz="1000" b="0" u="none" strike="noStrike">
                <a:solidFill>
                  <a:schemeClr val="dk2">
                    <a:lumMod val="50000"/>
                  </a:schemeClr>
                </a:solidFill>
                <a:effectLst/>
                <a:uFillTx/>
                <a:latin typeface="Century Gothic"/>
              </a:rPr>
              <a:t>&lt;дата/время&gt;</a:t>
            </a:r>
            <a:endParaRPr lang="ru-RU" sz="1000" b="0" u="none" strike="noStrike">
              <a:solidFill>
                <a:srgbClr val="FFFFFF"/>
              </a:solidFill>
              <a:effectLst/>
              <a:uFillTx/>
              <a:latin typeface="Times New Roman"/>
            </a:endParaRPr>
          </a:p>
        </p:txBody>
      </p:sp>
      <p:sp>
        <p:nvSpPr>
          <p:cNvPr id="102" name="PlaceHolder 4"/>
          <p:cNvSpPr>
            <a:spLocks noGrp="1"/>
          </p:cNvSpPr>
          <p:nvPr>
            <p:ph type="ftr" idx="23"/>
          </p:nvPr>
        </p:nvSpPr>
        <p:spPr>
          <a:xfrm>
            <a:off x="684360" y="6172200"/>
            <a:ext cx="7543440" cy="364680"/>
          </a:xfrm>
          <a:prstGeom prst="rect">
            <a:avLst/>
          </a:prstGeom>
          <a:noFill/>
          <a:ln w="0">
            <a:noFill/>
          </a:ln>
        </p:spPr>
        <p:txBody>
          <a:bodyPr lIns="91440" tIns="45720" rIns="91440" bIns="45720" anchor="t">
            <a:noAutofit/>
          </a:bodyPr>
          <a:lstStyle>
            <a:lvl1pPr indent="0" algn="ctr">
              <a:buNone/>
              <a:defRPr lang="ru-RU" sz="1400" b="0" u="none" strike="noStrike">
                <a:solidFill>
                  <a:srgbClr val="FFFFFF"/>
                </a:solidFill>
                <a:effectLst/>
                <a:uFillTx/>
                <a:latin typeface="Times New Roman"/>
              </a:defRPr>
            </a:lvl1pPr>
          </a:lstStyle>
          <a:p>
            <a:pPr indent="0" algn="ctr">
              <a:buNone/>
            </a:pPr>
            <a:r>
              <a:rPr lang="ru-RU" sz="1400" b="0" u="none" strike="noStrike">
                <a:solidFill>
                  <a:srgbClr val="FFFFFF"/>
                </a:solidFill>
                <a:effectLst/>
                <a:uFillTx/>
                <a:latin typeface="Times New Roman"/>
              </a:rPr>
              <a:t>&lt;нижний колонтитул&gt;</a:t>
            </a:r>
          </a:p>
        </p:txBody>
      </p:sp>
      <p:sp>
        <p:nvSpPr>
          <p:cNvPr id="103" name="PlaceHolder 5"/>
          <p:cNvSpPr>
            <a:spLocks noGrp="1"/>
          </p:cNvSpPr>
          <p:nvPr>
            <p:ph type="sldNum" idx="24"/>
          </p:nvPr>
        </p:nvSpPr>
        <p:spPr>
          <a:xfrm>
            <a:off x="10363320" y="5578560"/>
            <a:ext cx="1141920" cy="669600"/>
          </a:xfrm>
          <a:prstGeom prst="rect">
            <a:avLst/>
          </a:prstGeom>
          <a:noFill/>
          <a:ln w="0">
            <a:noFill/>
          </a:ln>
        </p:spPr>
        <p:txBody>
          <a:bodyPr lIns="91440" tIns="45720" rIns="91440" bIns="45720" anchor="b">
            <a:noAutofit/>
          </a:bodyPr>
          <a:lstStyle>
            <a:lvl1pPr indent="0" algn="r" defTabSz="914400">
              <a:lnSpc>
                <a:spcPct val="100000"/>
              </a:lnSpc>
              <a:buNone/>
              <a:defRPr lang="ru-RU" sz="3200" b="0" u="none" strike="noStrike">
                <a:solidFill>
                  <a:schemeClr val="dk2">
                    <a:lumMod val="50000"/>
                  </a:schemeClr>
                </a:solidFill>
                <a:effectLst/>
                <a:uFillTx/>
                <a:latin typeface="Century Gothic"/>
              </a:defRPr>
            </a:lvl1pPr>
          </a:lstStyle>
          <a:p>
            <a:pPr indent="0" algn="r" defTabSz="914400">
              <a:lnSpc>
                <a:spcPct val="100000"/>
              </a:lnSpc>
              <a:buNone/>
            </a:pPr>
            <a:fld id="{C9D60A54-4CF1-4592-86AC-D498D2F621B4}" type="slidenum">
              <a:rPr lang="ru-RU" sz="3200" b="0" u="none" strike="noStrike">
                <a:solidFill>
                  <a:schemeClr val="dk2">
                    <a:lumMod val="50000"/>
                  </a:schemeClr>
                </a:solidFill>
                <a:effectLst/>
                <a:uFillTx/>
                <a:latin typeface="Century Gothic"/>
              </a:rPr>
              <a:t>‹#›</a:t>
            </a:fld>
            <a:endParaRPr lang="ru-RU" sz="3200" b="0" u="none" strike="noStrike">
              <a:solidFill>
                <a:srgbClr val="FFFFFF"/>
              </a:solidFill>
              <a:effectLst/>
              <a:uFillTx/>
              <a:latin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bg>
      <p:bgPr>
        <a:gradFill rotWithShape="0">
          <a:gsLst>
            <a:gs pos="10000">
              <a:srgbClr val="6BD1EC"/>
            </a:gs>
            <a:gs pos="100000">
              <a:srgbClr val="06588E"/>
            </a:gs>
          </a:gsLst>
          <a:lin ang="6120000"/>
        </a:gradFill>
        <a:effectLst/>
      </p:bgPr>
    </p:bg>
    <p:spTree>
      <p:nvGrpSpPr>
        <p:cNvPr id="1" name=""/>
        <p:cNvGrpSpPr/>
        <p:nvPr/>
      </p:nvGrpSpPr>
      <p:grpSpPr>
        <a:xfrm>
          <a:off x="0" y="0"/>
          <a:ext cx="0" cy="0"/>
          <a:chOff x="0" y="0"/>
          <a:chExt cx="0" cy="0"/>
        </a:xfrm>
      </p:grpSpPr>
      <p:grpSp>
        <p:nvGrpSpPr>
          <p:cNvPr id="104" name="Group 6"/>
          <p:cNvGrpSpPr/>
          <p:nvPr/>
        </p:nvGrpSpPr>
        <p:grpSpPr>
          <a:xfrm>
            <a:off x="9206640" y="2963160"/>
            <a:ext cx="2981880" cy="3209040"/>
            <a:chOff x="9206640" y="2963160"/>
            <a:chExt cx="2981880" cy="3209040"/>
          </a:xfrm>
        </p:grpSpPr>
        <p:cxnSp>
          <p:nvCxnSpPr>
            <p:cNvPr id="105" name="Straight Connector 7"/>
            <p:cNvCxnSpPr/>
            <p:nvPr/>
          </p:nvCxnSpPr>
          <p:spPr>
            <a:xfrm flipH="1">
              <a:off x="11275920" y="2963160"/>
              <a:ext cx="912960" cy="913320"/>
            </a:xfrm>
            <a:prstGeom prst="straightConnector1">
              <a:avLst/>
            </a:prstGeom>
            <a:ln w="9525" cap="rnd">
              <a:solidFill>
                <a:srgbClr val="FFFFFF"/>
              </a:solidFill>
              <a:round/>
            </a:ln>
          </p:spPr>
        </p:cxnSp>
        <p:cxnSp>
          <p:nvCxnSpPr>
            <p:cNvPr id="106" name="Straight Connector 8"/>
            <p:cNvCxnSpPr/>
            <p:nvPr/>
          </p:nvCxnSpPr>
          <p:spPr>
            <a:xfrm flipH="1">
              <a:off x="9206640" y="3190320"/>
              <a:ext cx="2982240" cy="2982240"/>
            </a:xfrm>
            <a:prstGeom prst="straightConnector1">
              <a:avLst/>
            </a:prstGeom>
            <a:ln w="9525" cap="rnd">
              <a:solidFill>
                <a:srgbClr val="FFFFFF"/>
              </a:solidFill>
              <a:round/>
            </a:ln>
          </p:spPr>
        </p:cxnSp>
        <p:cxnSp>
          <p:nvCxnSpPr>
            <p:cNvPr id="107" name="Straight Connector 9"/>
            <p:cNvCxnSpPr/>
            <p:nvPr/>
          </p:nvCxnSpPr>
          <p:spPr>
            <a:xfrm flipH="1">
              <a:off x="10292040" y="3285000"/>
              <a:ext cx="1896840" cy="1896840"/>
            </a:xfrm>
            <a:prstGeom prst="straightConnector1">
              <a:avLst/>
            </a:prstGeom>
            <a:ln w="9525" cap="rnd">
              <a:solidFill>
                <a:srgbClr val="FFFFFF"/>
              </a:solidFill>
              <a:round/>
            </a:ln>
          </p:spPr>
        </p:cxnSp>
        <p:cxnSp>
          <p:nvCxnSpPr>
            <p:cNvPr id="108" name="Straight Connector 10"/>
            <p:cNvCxnSpPr/>
            <p:nvPr/>
          </p:nvCxnSpPr>
          <p:spPr>
            <a:xfrm flipH="1">
              <a:off x="10442880" y="3130920"/>
              <a:ext cx="1746000" cy="1746000"/>
            </a:xfrm>
            <a:prstGeom prst="straightConnector1">
              <a:avLst/>
            </a:prstGeom>
            <a:ln w="28575" cap="rnd">
              <a:solidFill>
                <a:srgbClr val="FFFFFF"/>
              </a:solidFill>
              <a:round/>
            </a:ln>
          </p:spPr>
        </p:cxnSp>
        <p:cxnSp>
          <p:nvCxnSpPr>
            <p:cNvPr id="109" name="Straight Connector 11"/>
            <p:cNvCxnSpPr/>
            <p:nvPr/>
          </p:nvCxnSpPr>
          <p:spPr>
            <a:xfrm flipH="1">
              <a:off x="10918800" y="3682800"/>
              <a:ext cx="1270080" cy="1270440"/>
            </a:xfrm>
            <a:prstGeom prst="straightConnector1">
              <a:avLst/>
            </a:prstGeom>
            <a:ln w="28575" cap="rnd">
              <a:solidFill>
                <a:srgbClr val="FFFFFF"/>
              </a:solidFill>
              <a:round/>
            </a:ln>
          </p:spPr>
        </p:cxnSp>
      </p:grpSp>
      <p:sp>
        <p:nvSpPr>
          <p:cNvPr id="110" name="PlaceHolder 1"/>
          <p:cNvSpPr>
            <a:spLocks noGrp="1"/>
          </p:cNvSpPr>
          <p:nvPr>
            <p:ph type="title"/>
          </p:nvPr>
        </p:nvSpPr>
        <p:spPr>
          <a:xfrm>
            <a:off x="8685360" y="685800"/>
            <a:ext cx="2057040" cy="4571640"/>
          </a:xfrm>
          <a:prstGeom prst="rect">
            <a:avLst/>
          </a:prstGeom>
          <a:noFill/>
          <a:ln w="0">
            <a:noFill/>
          </a:ln>
        </p:spPr>
        <p:txBody>
          <a:bodyPr vert="eaVert" lIns="91440" tIns="45720" rIns="91440" bIns="45720" anchor="ctr">
            <a:noAutofit/>
          </a:bodyPr>
          <a:lstStyle/>
          <a:p>
            <a:pPr indent="0" defTabSz="457200">
              <a:lnSpc>
                <a:spcPct val="100000"/>
              </a:lnSpc>
              <a:buNone/>
            </a:pPr>
            <a:r>
              <a:rPr lang="ru-RU" sz="3600" b="0" u="none" strike="noStrike" cap="all">
                <a:solidFill>
                  <a:schemeClr val="lt1"/>
                </a:solidFill>
                <a:effectLst/>
                <a:uFillTx/>
                <a:latin typeface="Century Gothic"/>
              </a:rPr>
              <a:t>Образец заголовка</a:t>
            </a:r>
            <a:endParaRPr lang="ru-RU" sz="3600" b="0" u="none" strike="noStrike">
              <a:solidFill>
                <a:schemeClr val="lt1"/>
              </a:solidFill>
              <a:effectLst/>
              <a:uFillTx/>
              <a:latin typeface="Century Gothic"/>
            </a:endParaRPr>
          </a:p>
        </p:txBody>
      </p:sp>
      <p:sp>
        <p:nvSpPr>
          <p:cNvPr id="111" name="PlaceHolder 2"/>
          <p:cNvSpPr>
            <a:spLocks noGrp="1"/>
          </p:cNvSpPr>
          <p:nvPr>
            <p:ph type="body"/>
          </p:nvPr>
        </p:nvSpPr>
        <p:spPr>
          <a:xfrm>
            <a:off x="685800" y="685800"/>
            <a:ext cx="7822800" cy="5308200"/>
          </a:xfrm>
          <a:prstGeom prst="rect">
            <a:avLst/>
          </a:prstGeom>
          <a:noFill/>
          <a:ln w="0">
            <a:noFill/>
          </a:ln>
        </p:spPr>
        <p:txBody>
          <a:bodyPr vert="eaVert" lIns="91440" tIns="45720" rIns="91440" bIns="45720" anchor="t">
            <a:noAutofit/>
          </a:bodyPr>
          <a:lstStyle/>
          <a:p>
            <a:pPr marL="285840" indent="-285840" defTabSz="457200">
              <a:lnSpc>
                <a:spcPct val="100000"/>
              </a:lnSpc>
              <a:spcBef>
                <a:spcPts val="400"/>
              </a:spcBef>
              <a:spcAft>
                <a:spcPts val="601"/>
              </a:spcAft>
              <a:buClr>
                <a:srgbClr val="FFFFFF"/>
              </a:buClr>
              <a:buSzPct val="80000"/>
              <a:buFont typeface="Wingdings 3" charset="2"/>
              <a:buChar char=""/>
            </a:pPr>
            <a:r>
              <a:rPr lang="ru-RU" sz="2000" b="0" u="none" strike="noStrike">
                <a:solidFill>
                  <a:schemeClr val="dk2">
                    <a:lumMod val="75000"/>
                  </a:schemeClr>
                </a:solidFill>
                <a:effectLst/>
                <a:uFillTx/>
                <a:latin typeface="Century Gothic"/>
              </a:rPr>
              <a:t>Образец текста</a:t>
            </a:r>
          </a:p>
          <a:p>
            <a:pPr marL="743040" lvl="1" indent="-285840" defTabSz="457200">
              <a:lnSpc>
                <a:spcPct val="100000"/>
              </a:lnSpc>
              <a:spcBef>
                <a:spcPts val="360"/>
              </a:spcBef>
              <a:spcAft>
                <a:spcPts val="601"/>
              </a:spcAft>
              <a:buClr>
                <a:srgbClr val="FFFFFF"/>
              </a:buClr>
              <a:buSzPct val="80000"/>
              <a:buFont typeface="Wingdings 3" charset="2"/>
              <a:buChar char=""/>
            </a:pPr>
            <a:r>
              <a:rPr lang="ru-RU" sz="1800" b="0" u="none" strike="noStrike">
                <a:solidFill>
                  <a:schemeClr val="dk2">
                    <a:lumMod val="75000"/>
                  </a:schemeClr>
                </a:solidFill>
                <a:effectLst/>
                <a:uFillTx/>
                <a:latin typeface="Century Gothic"/>
              </a:rPr>
              <a:t>Второй уровень</a:t>
            </a:r>
          </a:p>
          <a:p>
            <a:pPr marL="1200240" lvl="2" indent="-285840" defTabSz="457200">
              <a:lnSpc>
                <a:spcPct val="100000"/>
              </a:lnSpc>
              <a:spcBef>
                <a:spcPts val="320"/>
              </a:spcBef>
              <a:spcAft>
                <a:spcPts val="601"/>
              </a:spcAft>
              <a:buClr>
                <a:srgbClr val="FFFFFF"/>
              </a:buClr>
              <a:buSzPct val="80000"/>
              <a:buFont typeface="Wingdings 3" charset="2"/>
              <a:buChar char=""/>
            </a:pPr>
            <a:r>
              <a:rPr lang="ru-RU" sz="1600" b="0" u="none" strike="noStrike">
                <a:solidFill>
                  <a:schemeClr val="dk2">
                    <a:lumMod val="75000"/>
                  </a:schemeClr>
                </a:solidFill>
                <a:effectLst/>
                <a:uFillTx/>
                <a:latin typeface="Century Gothic"/>
              </a:rPr>
              <a:t>Третий уровень</a:t>
            </a:r>
          </a:p>
          <a:p>
            <a:pPr marL="1542960" lvl="3" indent="-171360" defTabSz="457200">
              <a:lnSpc>
                <a:spcPct val="100000"/>
              </a:lnSpc>
              <a:spcBef>
                <a:spcPts val="281"/>
              </a:spcBef>
              <a:spcAft>
                <a:spcPts val="601"/>
              </a:spcAft>
              <a:buClr>
                <a:srgbClr val="FFFFFF"/>
              </a:buClr>
              <a:buSzPct val="80000"/>
              <a:buFont typeface="Wingdings 3" charset="2"/>
              <a:buChar char=""/>
            </a:pPr>
            <a:r>
              <a:rPr lang="ru-RU" sz="1400" b="0" u="none" strike="noStrike">
                <a:solidFill>
                  <a:schemeClr val="dk2">
                    <a:lumMod val="75000"/>
                  </a:schemeClr>
                </a:solidFill>
                <a:effectLst/>
                <a:uFillTx/>
                <a:latin typeface="Century Gothic"/>
              </a:rPr>
              <a:t>Четвертый уровень</a:t>
            </a:r>
          </a:p>
          <a:p>
            <a:pPr marL="2000160" lvl="4" indent="-171360" defTabSz="457200">
              <a:lnSpc>
                <a:spcPct val="100000"/>
              </a:lnSpc>
              <a:spcBef>
                <a:spcPts val="281"/>
              </a:spcBef>
              <a:spcAft>
                <a:spcPts val="601"/>
              </a:spcAft>
              <a:buClr>
                <a:srgbClr val="FFFFFF"/>
              </a:buClr>
              <a:buSzPct val="80000"/>
              <a:buFont typeface="Wingdings 3" charset="2"/>
              <a:buChar char=""/>
            </a:pPr>
            <a:r>
              <a:rPr lang="ru-RU" sz="1400" b="0" u="none" strike="noStrike">
                <a:solidFill>
                  <a:schemeClr val="dk2">
                    <a:lumMod val="75000"/>
                  </a:schemeClr>
                </a:solidFill>
                <a:effectLst/>
                <a:uFillTx/>
                <a:latin typeface="Century Gothic"/>
              </a:rPr>
              <a:t>Пятый уровень</a:t>
            </a:r>
          </a:p>
        </p:txBody>
      </p:sp>
      <p:sp>
        <p:nvSpPr>
          <p:cNvPr id="112" name="PlaceHolder 3"/>
          <p:cNvSpPr>
            <a:spLocks noGrp="1"/>
          </p:cNvSpPr>
          <p:nvPr>
            <p:ph type="dt" idx="25"/>
          </p:nvPr>
        </p:nvSpPr>
        <p:spPr>
          <a:xfrm>
            <a:off x="9904320" y="6172200"/>
            <a:ext cx="1599840" cy="364680"/>
          </a:xfrm>
          <a:prstGeom prst="rect">
            <a:avLst/>
          </a:prstGeom>
          <a:noFill/>
          <a:ln w="0">
            <a:noFill/>
          </a:ln>
        </p:spPr>
        <p:txBody>
          <a:bodyPr lIns="91440" tIns="45720" rIns="91440" bIns="45720" anchor="t">
            <a:noAutofit/>
          </a:bodyPr>
          <a:lstStyle>
            <a:lvl1pPr indent="0" algn="r" defTabSz="914400">
              <a:lnSpc>
                <a:spcPct val="100000"/>
              </a:lnSpc>
              <a:buNone/>
              <a:defRPr lang="ru-RU" sz="1000" b="0" u="none" strike="noStrike">
                <a:solidFill>
                  <a:schemeClr val="dk2">
                    <a:lumMod val="50000"/>
                  </a:schemeClr>
                </a:solidFill>
                <a:effectLst/>
                <a:uFillTx/>
                <a:latin typeface="Century Gothic"/>
              </a:defRPr>
            </a:lvl1pPr>
          </a:lstStyle>
          <a:p>
            <a:pPr indent="0" algn="r" defTabSz="914400">
              <a:lnSpc>
                <a:spcPct val="100000"/>
              </a:lnSpc>
              <a:buNone/>
            </a:pPr>
            <a:r>
              <a:rPr lang="ru-RU" sz="1000" b="0" u="none" strike="noStrike">
                <a:solidFill>
                  <a:schemeClr val="dk2">
                    <a:lumMod val="50000"/>
                  </a:schemeClr>
                </a:solidFill>
                <a:effectLst/>
                <a:uFillTx/>
                <a:latin typeface="Century Gothic"/>
              </a:rPr>
              <a:t>&lt;дата/время&gt;</a:t>
            </a:r>
            <a:endParaRPr lang="ru-RU" sz="1000" b="0" u="none" strike="noStrike">
              <a:solidFill>
                <a:srgbClr val="FFFFFF"/>
              </a:solidFill>
              <a:effectLst/>
              <a:uFillTx/>
              <a:latin typeface="Times New Roman"/>
            </a:endParaRPr>
          </a:p>
        </p:txBody>
      </p:sp>
      <p:sp>
        <p:nvSpPr>
          <p:cNvPr id="113" name="PlaceHolder 4"/>
          <p:cNvSpPr>
            <a:spLocks noGrp="1"/>
          </p:cNvSpPr>
          <p:nvPr>
            <p:ph type="ftr" idx="26"/>
          </p:nvPr>
        </p:nvSpPr>
        <p:spPr>
          <a:xfrm>
            <a:off x="684360" y="6172200"/>
            <a:ext cx="7543440" cy="364680"/>
          </a:xfrm>
          <a:prstGeom prst="rect">
            <a:avLst/>
          </a:prstGeom>
          <a:noFill/>
          <a:ln w="0">
            <a:noFill/>
          </a:ln>
        </p:spPr>
        <p:txBody>
          <a:bodyPr lIns="91440" tIns="45720" rIns="91440" bIns="45720" anchor="t">
            <a:noAutofit/>
          </a:bodyPr>
          <a:lstStyle>
            <a:lvl1pPr indent="0" algn="ctr">
              <a:buNone/>
              <a:defRPr lang="ru-RU" sz="1400" b="0" u="none" strike="noStrike">
                <a:solidFill>
                  <a:srgbClr val="FFFFFF"/>
                </a:solidFill>
                <a:effectLst/>
                <a:uFillTx/>
                <a:latin typeface="Times New Roman"/>
              </a:defRPr>
            </a:lvl1pPr>
          </a:lstStyle>
          <a:p>
            <a:pPr indent="0" algn="ctr">
              <a:buNone/>
            </a:pPr>
            <a:r>
              <a:rPr lang="ru-RU" sz="1400" b="0" u="none" strike="noStrike">
                <a:solidFill>
                  <a:srgbClr val="FFFFFF"/>
                </a:solidFill>
                <a:effectLst/>
                <a:uFillTx/>
                <a:latin typeface="Times New Roman"/>
              </a:rPr>
              <a:t>&lt;нижний колонтитул&gt;</a:t>
            </a:r>
          </a:p>
        </p:txBody>
      </p:sp>
      <p:sp>
        <p:nvSpPr>
          <p:cNvPr id="114" name="PlaceHolder 5"/>
          <p:cNvSpPr>
            <a:spLocks noGrp="1"/>
          </p:cNvSpPr>
          <p:nvPr>
            <p:ph type="sldNum" idx="27"/>
          </p:nvPr>
        </p:nvSpPr>
        <p:spPr>
          <a:xfrm>
            <a:off x="10363320" y="5578560"/>
            <a:ext cx="1141920" cy="669600"/>
          </a:xfrm>
          <a:prstGeom prst="rect">
            <a:avLst/>
          </a:prstGeom>
          <a:noFill/>
          <a:ln w="0">
            <a:noFill/>
          </a:ln>
        </p:spPr>
        <p:txBody>
          <a:bodyPr lIns="91440" tIns="45720" rIns="91440" bIns="45720" anchor="b">
            <a:noAutofit/>
          </a:bodyPr>
          <a:lstStyle>
            <a:lvl1pPr indent="0" algn="r" defTabSz="914400">
              <a:lnSpc>
                <a:spcPct val="100000"/>
              </a:lnSpc>
              <a:buNone/>
              <a:defRPr lang="ru-RU" sz="3200" b="0" u="none" strike="noStrike">
                <a:solidFill>
                  <a:schemeClr val="dk2">
                    <a:lumMod val="50000"/>
                  </a:schemeClr>
                </a:solidFill>
                <a:effectLst/>
                <a:uFillTx/>
                <a:latin typeface="Century Gothic"/>
              </a:defRPr>
            </a:lvl1pPr>
          </a:lstStyle>
          <a:p>
            <a:pPr indent="0" algn="r" defTabSz="914400">
              <a:lnSpc>
                <a:spcPct val="100000"/>
              </a:lnSpc>
              <a:buNone/>
            </a:pPr>
            <a:fld id="{B74BCDB8-33A5-4064-904D-B2EC5D38E1C1}" type="slidenum">
              <a:rPr lang="ru-RU" sz="3200" b="0" u="none" strike="noStrike">
                <a:solidFill>
                  <a:schemeClr val="dk2">
                    <a:lumMod val="50000"/>
                  </a:schemeClr>
                </a:solidFill>
                <a:effectLst/>
                <a:uFillTx/>
                <a:latin typeface="Century Gothic"/>
              </a:rPr>
              <a:t>‹#›</a:t>
            </a:fld>
            <a:endParaRPr lang="ru-RU" sz="3200" b="0" u="none" strike="noStrike">
              <a:solidFill>
                <a:srgbClr val="FFFFFF"/>
              </a:solidFill>
              <a:effectLst/>
              <a:uFillTx/>
              <a:latin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3.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10000">
              <a:srgbClr val="6BD1EC"/>
            </a:gs>
            <a:gs pos="100000">
              <a:srgbClr val="06588E"/>
            </a:gs>
          </a:gsLst>
          <a:lin ang="6120000"/>
        </a:gradFill>
        <a:effectLst/>
      </p:bgPr>
    </p:bg>
    <p:spTree>
      <p:nvGrpSpPr>
        <p:cNvPr id="1" name=""/>
        <p:cNvGrpSpPr/>
        <p:nvPr/>
      </p:nvGrpSpPr>
      <p:grpSpPr>
        <a:xfrm>
          <a:off x="0" y="0"/>
          <a:ext cx="0" cy="0"/>
          <a:chOff x="0" y="0"/>
          <a:chExt cx="0" cy="0"/>
        </a:xfrm>
      </p:grpSpPr>
      <p:grpSp>
        <p:nvGrpSpPr>
          <p:cNvPr id="2" name="Group 6"/>
          <p:cNvGrpSpPr/>
          <p:nvPr/>
        </p:nvGrpSpPr>
        <p:grpSpPr>
          <a:xfrm>
            <a:off x="9206640" y="2963160"/>
            <a:ext cx="2981880" cy="3209040"/>
            <a:chOff x="9206640" y="2963160"/>
            <a:chExt cx="2981880" cy="3209040"/>
          </a:xfrm>
        </p:grpSpPr>
        <p:cxnSp>
          <p:nvCxnSpPr>
            <p:cNvPr id="3" name="Straight Connector 7"/>
            <p:cNvCxnSpPr/>
            <p:nvPr/>
          </p:nvCxnSpPr>
          <p:spPr>
            <a:xfrm flipH="1">
              <a:off x="11275920" y="2963160"/>
              <a:ext cx="912960" cy="913320"/>
            </a:xfrm>
            <a:prstGeom prst="straightConnector1">
              <a:avLst/>
            </a:prstGeom>
            <a:ln w="9525" cap="rnd">
              <a:solidFill>
                <a:srgbClr val="FFFFFF"/>
              </a:solidFill>
              <a:round/>
            </a:ln>
          </p:spPr>
        </p:cxnSp>
        <p:cxnSp>
          <p:nvCxnSpPr>
            <p:cNvPr id="4" name="Straight Connector 8"/>
            <p:cNvCxnSpPr/>
            <p:nvPr/>
          </p:nvCxnSpPr>
          <p:spPr>
            <a:xfrm flipH="1">
              <a:off x="9206640" y="3190320"/>
              <a:ext cx="2982240" cy="2982240"/>
            </a:xfrm>
            <a:prstGeom prst="straightConnector1">
              <a:avLst/>
            </a:prstGeom>
            <a:ln w="9525" cap="rnd">
              <a:solidFill>
                <a:srgbClr val="FFFFFF"/>
              </a:solidFill>
              <a:round/>
            </a:ln>
          </p:spPr>
        </p:cxnSp>
        <p:cxnSp>
          <p:nvCxnSpPr>
            <p:cNvPr id="5" name="Straight Connector 9"/>
            <p:cNvCxnSpPr/>
            <p:nvPr/>
          </p:nvCxnSpPr>
          <p:spPr>
            <a:xfrm flipH="1">
              <a:off x="10292040" y="3285000"/>
              <a:ext cx="1896840" cy="1896840"/>
            </a:xfrm>
            <a:prstGeom prst="straightConnector1">
              <a:avLst/>
            </a:prstGeom>
            <a:ln w="9525" cap="rnd">
              <a:solidFill>
                <a:srgbClr val="FFFFFF"/>
              </a:solidFill>
              <a:round/>
            </a:ln>
          </p:spPr>
        </p:cxnSp>
        <p:cxnSp>
          <p:nvCxnSpPr>
            <p:cNvPr id="6" name="Straight Connector 10"/>
            <p:cNvCxnSpPr/>
            <p:nvPr/>
          </p:nvCxnSpPr>
          <p:spPr>
            <a:xfrm flipH="1">
              <a:off x="10442880" y="3130920"/>
              <a:ext cx="1746000" cy="1746000"/>
            </a:xfrm>
            <a:prstGeom prst="straightConnector1">
              <a:avLst/>
            </a:prstGeom>
            <a:ln w="28575" cap="rnd">
              <a:solidFill>
                <a:srgbClr val="FFFFFF"/>
              </a:solidFill>
              <a:round/>
            </a:ln>
          </p:spPr>
        </p:cxnSp>
        <p:cxnSp>
          <p:nvCxnSpPr>
            <p:cNvPr id="7" name="Straight Connector 11"/>
            <p:cNvCxnSpPr/>
            <p:nvPr/>
          </p:nvCxnSpPr>
          <p:spPr>
            <a:xfrm flipH="1">
              <a:off x="10918800" y="3682800"/>
              <a:ext cx="1270080" cy="1270440"/>
            </a:xfrm>
            <a:prstGeom prst="straightConnector1">
              <a:avLst/>
            </a:prstGeom>
            <a:ln w="28575" cap="rnd">
              <a:solidFill>
                <a:srgbClr val="FFFFFF"/>
              </a:solidFill>
              <a:round/>
            </a:ln>
          </p:spPr>
        </p:cxnSp>
      </p:grpSp>
      <p:sp>
        <p:nvSpPr>
          <p:cNvPr id="8" name="PlaceHolder 1"/>
          <p:cNvSpPr>
            <a:spLocks noGrp="1"/>
          </p:cNvSpPr>
          <p:nvPr>
            <p:ph type="title"/>
          </p:nvPr>
        </p:nvSpPr>
        <p:spPr>
          <a:xfrm>
            <a:off x="684360" y="685800"/>
            <a:ext cx="8000640" cy="2971440"/>
          </a:xfrm>
          <a:prstGeom prst="rect">
            <a:avLst/>
          </a:prstGeom>
          <a:noFill/>
          <a:ln w="0">
            <a:noFill/>
          </a:ln>
        </p:spPr>
        <p:txBody>
          <a:bodyPr lIns="91440" tIns="45720" rIns="91440" bIns="45720" anchor="b">
            <a:normAutofit/>
          </a:bodyPr>
          <a:lstStyle/>
          <a:p>
            <a:pPr indent="0" defTabSz="457200">
              <a:lnSpc>
                <a:spcPct val="100000"/>
              </a:lnSpc>
              <a:buNone/>
            </a:pPr>
            <a:r>
              <a:rPr lang="ru-RU" sz="4800" b="0" u="none" strike="noStrike" cap="all">
                <a:solidFill>
                  <a:schemeClr val="lt1"/>
                </a:solidFill>
                <a:effectLst/>
                <a:uFillTx/>
                <a:latin typeface="Century Gothic"/>
              </a:rPr>
              <a:t>Образец заголовка</a:t>
            </a:r>
            <a:endParaRPr lang="ru-RU" sz="4800" b="0" u="none" strike="noStrike">
              <a:solidFill>
                <a:schemeClr val="lt1"/>
              </a:solidFill>
              <a:effectLst/>
              <a:uFillTx/>
              <a:latin typeface="Century Gothic"/>
            </a:endParaRPr>
          </a:p>
        </p:txBody>
      </p:sp>
      <p:sp>
        <p:nvSpPr>
          <p:cNvPr id="9" name="PlaceHolder 2"/>
          <p:cNvSpPr>
            <a:spLocks noGrp="1"/>
          </p:cNvSpPr>
          <p:nvPr>
            <p:ph type="dt" idx="1"/>
          </p:nvPr>
        </p:nvSpPr>
        <p:spPr>
          <a:xfrm>
            <a:off x="9904320" y="6172200"/>
            <a:ext cx="1599840" cy="364680"/>
          </a:xfrm>
          <a:prstGeom prst="rect">
            <a:avLst/>
          </a:prstGeom>
          <a:noFill/>
          <a:ln w="0">
            <a:noFill/>
          </a:ln>
        </p:spPr>
        <p:txBody>
          <a:bodyPr lIns="91440" tIns="45720" rIns="91440" bIns="45720" anchor="t">
            <a:noAutofit/>
          </a:bodyPr>
          <a:lstStyle>
            <a:lvl1pPr indent="0" algn="r" defTabSz="914400">
              <a:lnSpc>
                <a:spcPct val="100000"/>
              </a:lnSpc>
              <a:buNone/>
              <a:defRPr lang="ru-RU" sz="1000" b="0" u="none" strike="noStrike">
                <a:solidFill>
                  <a:schemeClr val="dk2">
                    <a:lumMod val="50000"/>
                  </a:schemeClr>
                </a:solidFill>
                <a:effectLst/>
                <a:uFillTx/>
                <a:latin typeface="Century Gothic"/>
              </a:defRPr>
            </a:lvl1pPr>
          </a:lstStyle>
          <a:p>
            <a:pPr indent="0" algn="r" defTabSz="914400">
              <a:lnSpc>
                <a:spcPct val="100000"/>
              </a:lnSpc>
              <a:buNone/>
            </a:pPr>
            <a:r>
              <a:rPr lang="ru-RU" sz="1000" b="0" u="none" strike="noStrike">
                <a:solidFill>
                  <a:schemeClr val="dk2">
                    <a:lumMod val="50000"/>
                  </a:schemeClr>
                </a:solidFill>
                <a:effectLst/>
                <a:uFillTx/>
                <a:latin typeface="Century Gothic"/>
              </a:rPr>
              <a:t>&lt;дата/время&gt;</a:t>
            </a:r>
            <a:endParaRPr lang="ru-RU" sz="1000" b="0" u="none" strike="noStrike">
              <a:solidFill>
                <a:srgbClr val="FFFFFF"/>
              </a:solidFill>
              <a:effectLst/>
              <a:uFillTx/>
              <a:latin typeface="Times New Roman"/>
            </a:endParaRPr>
          </a:p>
        </p:txBody>
      </p:sp>
      <p:sp>
        <p:nvSpPr>
          <p:cNvPr id="10" name="PlaceHolder 3"/>
          <p:cNvSpPr>
            <a:spLocks noGrp="1"/>
          </p:cNvSpPr>
          <p:nvPr>
            <p:ph type="ftr" idx="2"/>
          </p:nvPr>
        </p:nvSpPr>
        <p:spPr>
          <a:xfrm>
            <a:off x="684360" y="6172200"/>
            <a:ext cx="7543440" cy="364680"/>
          </a:xfrm>
          <a:prstGeom prst="rect">
            <a:avLst/>
          </a:prstGeom>
          <a:noFill/>
          <a:ln w="0">
            <a:noFill/>
          </a:ln>
        </p:spPr>
        <p:txBody>
          <a:bodyPr lIns="91440" tIns="45720" rIns="91440" bIns="45720" anchor="t">
            <a:noAutofit/>
          </a:bodyPr>
          <a:lstStyle>
            <a:lvl1pPr indent="0" algn="ctr">
              <a:buNone/>
              <a:defRPr lang="ru-RU" sz="1400" b="0" u="none" strike="noStrike">
                <a:solidFill>
                  <a:srgbClr val="FFFFFF"/>
                </a:solidFill>
                <a:effectLst/>
                <a:uFillTx/>
                <a:latin typeface="Times New Roman"/>
              </a:defRPr>
            </a:lvl1pPr>
          </a:lstStyle>
          <a:p>
            <a:pPr indent="0" algn="ctr">
              <a:buNone/>
            </a:pPr>
            <a:r>
              <a:rPr lang="ru-RU" sz="1400" b="0" u="none" strike="noStrike">
                <a:solidFill>
                  <a:srgbClr val="FFFFFF"/>
                </a:solidFill>
                <a:effectLst/>
                <a:uFillTx/>
                <a:latin typeface="Times New Roman"/>
              </a:rPr>
              <a:t>&lt;нижний колонтитул&gt;</a:t>
            </a:r>
          </a:p>
        </p:txBody>
      </p:sp>
      <p:sp>
        <p:nvSpPr>
          <p:cNvPr id="11" name="PlaceHolder 4"/>
          <p:cNvSpPr>
            <a:spLocks noGrp="1"/>
          </p:cNvSpPr>
          <p:nvPr>
            <p:ph type="sldNum" idx="3"/>
          </p:nvPr>
        </p:nvSpPr>
        <p:spPr>
          <a:xfrm>
            <a:off x="10363320" y="5578560"/>
            <a:ext cx="1141920" cy="669600"/>
          </a:xfrm>
          <a:prstGeom prst="rect">
            <a:avLst/>
          </a:prstGeom>
          <a:noFill/>
          <a:ln w="0">
            <a:noFill/>
          </a:ln>
        </p:spPr>
        <p:txBody>
          <a:bodyPr lIns="91440" tIns="45720" rIns="91440" bIns="45720" anchor="b">
            <a:noAutofit/>
          </a:bodyPr>
          <a:lstStyle>
            <a:lvl1pPr indent="0" algn="r" defTabSz="914400">
              <a:lnSpc>
                <a:spcPct val="100000"/>
              </a:lnSpc>
              <a:buNone/>
              <a:defRPr lang="ru-RU" sz="3200" b="0" u="none" strike="noStrike">
                <a:solidFill>
                  <a:schemeClr val="dk2">
                    <a:lumMod val="50000"/>
                  </a:schemeClr>
                </a:solidFill>
                <a:effectLst/>
                <a:uFillTx/>
                <a:latin typeface="Century Gothic"/>
              </a:defRPr>
            </a:lvl1pPr>
          </a:lstStyle>
          <a:p>
            <a:pPr indent="0" algn="r" defTabSz="914400">
              <a:lnSpc>
                <a:spcPct val="100000"/>
              </a:lnSpc>
              <a:buNone/>
            </a:pPr>
            <a:fld id="{9525067E-9151-4E8F-811E-DE992CD0CE28}" type="slidenum">
              <a:rPr lang="ru-RU" sz="3200" b="0" u="none" strike="noStrike">
                <a:solidFill>
                  <a:schemeClr val="dk2">
                    <a:lumMod val="50000"/>
                  </a:schemeClr>
                </a:solidFill>
                <a:effectLst/>
                <a:uFillTx/>
                <a:latin typeface="Century Gothic"/>
              </a:rPr>
              <a:t>‹#›</a:t>
            </a:fld>
            <a:endParaRPr lang="ru-RU" sz="3200" b="0" u="none" strike="noStrike">
              <a:solidFill>
                <a:srgbClr val="FFFFFF"/>
              </a:solidFill>
              <a:effectLst/>
              <a:uFillTx/>
              <a:latin typeface="Times New Roman"/>
            </a:endParaRPr>
          </a:p>
        </p:txBody>
      </p:sp>
      <p:cxnSp>
        <p:nvCxnSpPr>
          <p:cNvPr id="12" name="Straight Connector 15"/>
          <p:cNvCxnSpPr/>
          <p:nvPr/>
        </p:nvCxnSpPr>
        <p:spPr>
          <a:xfrm flipH="1">
            <a:off x="8227800" y="8280"/>
            <a:ext cx="3810240" cy="3810240"/>
          </a:xfrm>
          <a:prstGeom prst="straightConnector1">
            <a:avLst/>
          </a:prstGeom>
          <a:ln w="12700" cap="rnd">
            <a:solidFill>
              <a:srgbClr val="FFFFFF"/>
            </a:solidFill>
            <a:round/>
          </a:ln>
        </p:spPr>
      </p:cxnSp>
      <p:cxnSp>
        <p:nvCxnSpPr>
          <p:cNvPr id="13" name="Straight Connector 16"/>
          <p:cNvCxnSpPr/>
          <p:nvPr/>
        </p:nvCxnSpPr>
        <p:spPr>
          <a:xfrm flipH="1">
            <a:off x="6108120" y="91440"/>
            <a:ext cx="6080760" cy="6081120"/>
          </a:xfrm>
          <a:prstGeom prst="straightConnector1">
            <a:avLst/>
          </a:prstGeom>
          <a:ln w="12700" cap="rnd">
            <a:solidFill>
              <a:srgbClr val="FFFFFF"/>
            </a:solidFill>
            <a:round/>
          </a:ln>
        </p:spPr>
      </p:cxnSp>
      <p:cxnSp>
        <p:nvCxnSpPr>
          <p:cNvPr id="14" name="Straight Connector 18"/>
          <p:cNvCxnSpPr/>
          <p:nvPr/>
        </p:nvCxnSpPr>
        <p:spPr>
          <a:xfrm flipH="1">
            <a:off x="7235640" y="228600"/>
            <a:ext cx="4953240" cy="4953240"/>
          </a:xfrm>
          <a:prstGeom prst="straightConnector1">
            <a:avLst/>
          </a:prstGeom>
          <a:ln w="12700" cap="rnd">
            <a:solidFill>
              <a:srgbClr val="FFFFFF"/>
            </a:solidFill>
            <a:round/>
          </a:ln>
        </p:spPr>
      </p:cxnSp>
      <p:cxnSp>
        <p:nvCxnSpPr>
          <p:cNvPr id="15" name="Straight Connector 20"/>
          <p:cNvCxnSpPr/>
          <p:nvPr/>
        </p:nvCxnSpPr>
        <p:spPr>
          <a:xfrm flipH="1">
            <a:off x="7335720" y="32040"/>
            <a:ext cx="4853160" cy="4853520"/>
          </a:xfrm>
          <a:prstGeom prst="straightConnector1">
            <a:avLst/>
          </a:prstGeom>
          <a:ln w="31750" cap="rnd">
            <a:solidFill>
              <a:srgbClr val="FFFFFF"/>
            </a:solidFill>
            <a:round/>
          </a:ln>
        </p:spPr>
      </p:cxnSp>
      <p:cxnSp>
        <p:nvCxnSpPr>
          <p:cNvPr id="16" name="Straight Connector 22"/>
          <p:cNvCxnSpPr/>
          <p:nvPr/>
        </p:nvCxnSpPr>
        <p:spPr>
          <a:xfrm flipH="1">
            <a:off x="7845120" y="609480"/>
            <a:ext cx="4343760" cy="4343760"/>
          </a:xfrm>
          <a:prstGeom prst="straightConnector1">
            <a:avLst/>
          </a:prstGeom>
          <a:ln w="31750" cap="rnd">
            <a:solidFill>
              <a:srgbClr val="FFFFFF"/>
            </a:solidFill>
            <a:round/>
          </a:ln>
        </p:spPr>
      </p:cxnSp>
    </p:spTree>
  </p:cSld>
  <p:clrMap bg1="dk1" tx1="lt1" bg2="dk2" tx2="lt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PlaceHolder 1"/>
          <p:cNvSpPr>
            <a:spLocks noGrp="1"/>
          </p:cNvSpPr>
          <p:nvPr>
            <p:ph type="title"/>
          </p:nvPr>
        </p:nvSpPr>
        <p:spPr>
          <a:xfrm>
            <a:off x="684360" y="667080"/>
            <a:ext cx="6318720" cy="5326920"/>
          </a:xfrm>
          <a:prstGeom prst="rect">
            <a:avLst/>
          </a:prstGeom>
          <a:noFill/>
          <a:ln w="0">
            <a:noFill/>
          </a:ln>
        </p:spPr>
        <p:txBody>
          <a:bodyPr lIns="91440" tIns="45720" rIns="91440" bIns="45720" anchor="ctr">
            <a:normAutofit/>
          </a:bodyPr>
          <a:lstStyle/>
          <a:p>
            <a:pPr indent="0" algn="ctr" defTabSz="457200">
              <a:lnSpc>
                <a:spcPct val="100000"/>
              </a:lnSpc>
              <a:buNone/>
            </a:pPr>
            <a:r>
              <a:rPr lang="ru-RU" sz="3600" b="0" u="none" strike="noStrike" cap="all">
                <a:solidFill>
                  <a:schemeClr val="lt1"/>
                </a:solidFill>
                <a:effectLst/>
                <a:uFillTx/>
                <a:latin typeface="Century Gothic"/>
              </a:rPr>
              <a:t>Памятка по несовершеннолетним иностранным гражданам</a:t>
            </a:r>
            <a:endParaRPr lang="ru-RU" sz="3600" b="0" u="none" strike="noStrike">
              <a:solidFill>
                <a:schemeClr val="lt1"/>
              </a:solidFill>
              <a:effectLst/>
              <a:uFillTx/>
              <a:latin typeface="Century Gothic"/>
            </a:endParaRPr>
          </a:p>
        </p:txBody>
      </p:sp>
      <p:pic>
        <p:nvPicPr>
          <p:cNvPr id="243" name="Рисунок 4"/>
          <p:cNvPicPr/>
          <p:nvPr/>
        </p:nvPicPr>
        <p:blipFill>
          <a:blip r:embed="rId2"/>
          <a:stretch/>
        </p:blipFill>
        <p:spPr>
          <a:xfrm>
            <a:off x="7003080" y="1894320"/>
            <a:ext cx="4714560" cy="31334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Прямоугольник 4"/>
          <p:cNvSpPr/>
          <p:nvPr/>
        </p:nvSpPr>
        <p:spPr>
          <a:xfrm>
            <a:off x="6168600" y="1440000"/>
            <a:ext cx="5891400" cy="3655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ru-RU" sz="1800" b="0" u="none" strike="noStrike">
                <a:solidFill>
                  <a:schemeClr val="lt1"/>
                </a:solidFill>
                <a:effectLst/>
                <a:uFillTx/>
                <a:latin typeface="Century Gothic"/>
              </a:rPr>
              <a:t>Несовершеннолетний иностранный гражданин может иметь вид на жительство в Российской Федерации (ВНЖ).</a:t>
            </a:r>
            <a:endParaRPr lang="ru-RU" sz="1800" b="0" u="none" strike="noStrike">
              <a:solidFill>
                <a:srgbClr val="FFFFFF"/>
              </a:solidFill>
              <a:effectLst/>
              <a:uFillTx/>
              <a:latin typeface="Arial"/>
            </a:endParaRPr>
          </a:p>
          <a:p>
            <a:pPr defTabSz="914400">
              <a:lnSpc>
                <a:spcPct val="100000"/>
              </a:lnSpc>
            </a:pPr>
            <a:r>
              <a:rPr lang="ru-RU" sz="1800" b="0" u="none" strike="noStrike">
                <a:solidFill>
                  <a:schemeClr val="lt1"/>
                </a:solidFill>
                <a:effectLst/>
                <a:uFillTx/>
                <a:latin typeface="Century Gothic"/>
              </a:rPr>
              <a:t>Срок действия ВНЖ бессрочный.</a:t>
            </a:r>
            <a:endParaRPr lang="ru-RU" sz="1800" b="0" u="none" strike="noStrike">
              <a:solidFill>
                <a:srgbClr val="FFFFFF"/>
              </a:solidFill>
              <a:effectLst/>
              <a:uFillTx/>
              <a:latin typeface="Arial"/>
            </a:endParaRPr>
          </a:p>
          <a:p>
            <a:pPr defTabSz="914400">
              <a:lnSpc>
                <a:spcPct val="100000"/>
              </a:lnSpc>
            </a:pPr>
            <a:endParaRPr lang="ru-RU" sz="1800" b="0" u="none" strike="noStrike">
              <a:solidFill>
                <a:srgbClr val="FFFFFF"/>
              </a:solidFill>
              <a:effectLst/>
              <a:uFillTx/>
              <a:latin typeface="Arial"/>
            </a:endParaRPr>
          </a:p>
          <a:p>
            <a:pPr defTabSz="914400">
              <a:lnSpc>
                <a:spcPct val="100000"/>
              </a:lnSpc>
            </a:pPr>
            <a:r>
              <a:rPr lang="ru-RU" sz="1800" b="0" u="none" strike="noStrike">
                <a:solidFill>
                  <a:schemeClr val="lt1"/>
                </a:solidFill>
                <a:effectLst/>
                <a:uFillTx/>
                <a:latin typeface="Century Gothic"/>
              </a:rPr>
              <a:t>При наличии ВНЖ иностранный гражданин обязан в течении 7 рабочих дней с момента получения ВНЖ осуществить постановку на миграционный учет по месту жительства на бессрочный период или на меньший срок.</a:t>
            </a:r>
            <a:endParaRPr lang="ru-RU" sz="1800" b="0" u="none" strike="noStrike">
              <a:solidFill>
                <a:srgbClr val="FFFFFF"/>
              </a:solidFill>
              <a:effectLst/>
              <a:uFillTx/>
              <a:latin typeface="Arial"/>
            </a:endParaRPr>
          </a:p>
          <a:p>
            <a:pPr defTabSz="914400">
              <a:lnSpc>
                <a:spcPct val="100000"/>
              </a:lnSpc>
            </a:pPr>
            <a:r>
              <a:rPr lang="ru-RU" sz="1800" b="0" u="none" strike="noStrike">
                <a:solidFill>
                  <a:schemeClr val="lt1"/>
                </a:solidFill>
                <a:effectLst/>
                <a:uFillTx/>
                <a:latin typeface="Century Gothic"/>
              </a:rPr>
              <a:t>Штамп о постановке на миграционный учет проставляется непосредственно в бланке ВНЖ.</a:t>
            </a:r>
            <a:endParaRPr lang="ru-RU" sz="1800" b="0" u="none" strike="noStrike">
              <a:solidFill>
                <a:srgbClr val="FFFFFF"/>
              </a:solidFill>
              <a:effectLst/>
              <a:uFillTx/>
              <a:latin typeface="Arial"/>
            </a:endParaRPr>
          </a:p>
        </p:txBody>
      </p:sp>
      <p:pic>
        <p:nvPicPr>
          <p:cNvPr id="262" name="Рисунок 1"/>
          <p:cNvPicPr/>
          <p:nvPr/>
        </p:nvPicPr>
        <p:blipFill>
          <a:blip r:embed="rId2"/>
          <a:stretch/>
        </p:blipFill>
        <p:spPr>
          <a:xfrm>
            <a:off x="180000" y="1800000"/>
            <a:ext cx="5758560" cy="302256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PlaceHolder 1"/>
          <p:cNvSpPr>
            <a:spLocks noGrp="1"/>
          </p:cNvSpPr>
          <p:nvPr>
            <p:ph/>
          </p:nvPr>
        </p:nvSpPr>
        <p:spPr>
          <a:xfrm>
            <a:off x="5580000" y="360000"/>
            <a:ext cx="6300000" cy="6120000"/>
          </a:xfrm>
          <a:prstGeom prst="rect">
            <a:avLst/>
          </a:prstGeom>
          <a:noFill/>
          <a:ln w="0">
            <a:noFill/>
          </a:ln>
        </p:spPr>
        <p:txBody>
          <a:bodyPr lIns="91440" tIns="45720" rIns="91440" bIns="45720" anchor="ctr">
            <a:normAutofit fontScale="85000" lnSpcReduction="9999"/>
          </a:bodyPr>
          <a:lstStyle/>
          <a:p>
            <a:pPr marL="432000" indent="-324000">
              <a:spcBef>
                <a:spcPts val="1417"/>
              </a:spcBef>
              <a:buClr>
                <a:srgbClr val="FFFFFF"/>
              </a:buClr>
              <a:buSzPct val="45000"/>
              <a:buFont typeface="Wingdings" charset="2"/>
              <a:buChar char=""/>
            </a:pPr>
            <a:r>
              <a:rPr lang="ru-RU" sz="2000" b="1" u="none" strike="noStrike">
                <a:solidFill>
                  <a:srgbClr val="F10D0C"/>
                </a:solidFill>
                <a:effectLst/>
                <a:uFillTx/>
                <a:latin typeface="Century Gothic"/>
              </a:rPr>
              <a:t>Иностранные граждане в соответствии с миграционным законодательством Российской Федерации должны проживать непосредственно по адресу постановки на миграционный учет по месту пребывания или по месту жительства.</a:t>
            </a:r>
            <a:endParaRPr lang="ru-RU" sz="2000" b="0" u="none" strike="noStrike">
              <a:solidFill>
                <a:srgbClr val="F10D0C"/>
              </a:solidFill>
              <a:effectLst/>
              <a:uFillTx/>
              <a:latin typeface="Century Gothic"/>
            </a:endParaRPr>
          </a:p>
          <a:p>
            <a:pPr marL="432000" indent="-324000">
              <a:spcBef>
                <a:spcPts val="1417"/>
              </a:spcBef>
              <a:buClr>
                <a:srgbClr val="FFFFFF"/>
              </a:buClr>
              <a:buSzPct val="45000"/>
              <a:buFont typeface="Wingdings" charset="2"/>
              <a:buChar char=""/>
            </a:pPr>
            <a:r>
              <a:rPr lang="ru-RU" sz="2000" b="0" u="none" strike="noStrike">
                <a:solidFill>
                  <a:srgbClr val="F10D0C"/>
                </a:solidFill>
                <a:effectLst/>
                <a:uFillTx/>
                <a:latin typeface="Century Gothic"/>
              </a:rPr>
              <a:t>За нарушение данной обязанности предусмотрена административная ответственность с 16 лет по ч. 1 ст. 18.8 КоАП РФ.</a:t>
            </a:r>
          </a:p>
          <a:p>
            <a:pPr marL="432000" indent="-324000">
              <a:spcBef>
                <a:spcPts val="1417"/>
              </a:spcBef>
              <a:buClr>
                <a:srgbClr val="FFFFFF"/>
              </a:buClr>
              <a:buSzPct val="45000"/>
              <a:buFont typeface="Wingdings" charset="2"/>
              <a:buChar char=""/>
            </a:pPr>
            <a:r>
              <a:rPr lang="ru-RU" sz="2000" b="0" u="none" strike="noStrike">
                <a:solidFill>
                  <a:srgbClr val="F10D0C"/>
                </a:solidFill>
                <a:effectLst/>
                <a:uFillTx/>
                <a:latin typeface="Century Gothic"/>
              </a:rPr>
              <a:t>В отношении законного представителя предусмотрена административная ответственность по ст. 5.35 КоАП РФ.</a:t>
            </a:r>
          </a:p>
          <a:p>
            <a:pPr marL="432000" indent="-324000">
              <a:spcBef>
                <a:spcPts val="1417"/>
              </a:spcBef>
              <a:buClr>
                <a:srgbClr val="FFFFFF"/>
              </a:buClr>
              <a:buSzPct val="45000"/>
              <a:buFont typeface="Wingdings" charset="2"/>
              <a:buChar char=""/>
            </a:pPr>
            <a:r>
              <a:rPr lang="ru-RU" sz="2000" b="0" u="none" strike="noStrike">
                <a:solidFill>
                  <a:srgbClr val="F10D0C"/>
                </a:solidFill>
                <a:effectLst/>
                <a:uFillTx/>
                <a:latin typeface="Century Gothic"/>
              </a:rPr>
              <a:t>В отношении принимающей стороны предусмотрена административная ответственность по ст. 18.9 КоАП РФ.</a:t>
            </a:r>
          </a:p>
          <a:p>
            <a:pPr marL="432000" indent="-324000">
              <a:spcBef>
                <a:spcPts val="1417"/>
              </a:spcBef>
              <a:buClr>
                <a:srgbClr val="FFFFFF"/>
              </a:buClr>
              <a:buSzPct val="45000"/>
              <a:buFont typeface="Wingdings" charset="2"/>
              <a:buChar char=""/>
            </a:pPr>
            <a:r>
              <a:rPr lang="ru-RU" sz="2000" b="0" u="none" strike="noStrike">
                <a:solidFill>
                  <a:srgbClr val="F10D0C"/>
                </a:solidFill>
                <a:effectLst/>
                <a:uFillTx/>
                <a:latin typeface="Century Gothic"/>
              </a:rPr>
              <a:t>За фиктивную постановку на миграционный учет предусмотрена уголовная ответственность по ст. 322.3 УК РФ.</a:t>
            </a:r>
          </a:p>
        </p:txBody>
      </p:sp>
      <p:pic>
        <p:nvPicPr>
          <p:cNvPr id="264" name="Рисунок 263"/>
          <p:cNvPicPr/>
          <p:nvPr/>
        </p:nvPicPr>
        <p:blipFill>
          <a:blip r:embed="rId2"/>
          <a:stretch/>
        </p:blipFill>
        <p:spPr>
          <a:xfrm>
            <a:off x="360000" y="1648440"/>
            <a:ext cx="5067000" cy="357156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extBox 264"/>
          <p:cNvSpPr txBox="1"/>
          <p:nvPr/>
        </p:nvSpPr>
        <p:spPr>
          <a:xfrm>
            <a:off x="5220000" y="720000"/>
            <a:ext cx="6660000" cy="5580000"/>
          </a:xfrm>
          <a:prstGeom prst="rect">
            <a:avLst/>
          </a:prstGeom>
          <a:noFill/>
          <a:ln w="0">
            <a:noFill/>
          </a:ln>
        </p:spPr>
        <p:txBody>
          <a:bodyPr lIns="90000" tIns="45000" rIns="90000" bIns="45000" anchor="t" anchorCtr="1">
            <a:spAutoFit/>
          </a:bodyPr>
          <a:lstStyle/>
          <a:p>
            <a:pPr algn="ctr"/>
            <a:endParaRPr lang="ru-RU" sz="2000" b="0" u="none" strike="noStrike">
              <a:solidFill>
                <a:srgbClr val="FFFFFF"/>
              </a:solidFill>
              <a:effectLst/>
              <a:uFillTx/>
              <a:latin typeface="Arial"/>
            </a:endParaRPr>
          </a:p>
          <a:p>
            <a:pPr algn="ctr"/>
            <a:r>
              <a:rPr lang="ru-RU" sz="2000" b="1" u="none" strike="noStrike">
                <a:solidFill>
                  <a:schemeClr val="dk2">
                    <a:lumMod val="75000"/>
                  </a:schemeClr>
                </a:solidFill>
                <a:effectLst/>
                <a:uFillTx/>
                <a:latin typeface="Century Gothic"/>
              </a:rPr>
              <a:t>При зачислении несовершеннолетнего иностранного гражданина в образовательную организацию необходимо проверить иностранного гражданина на предмет отсутствия его в Реестре контролируемых лиц.</a:t>
            </a:r>
            <a:endParaRPr lang="ru-RU" sz="2000" b="0" u="none" strike="noStrike">
              <a:solidFill>
                <a:srgbClr val="FFFFFF"/>
              </a:solidFill>
              <a:effectLst/>
              <a:uFillTx/>
              <a:latin typeface="Arial"/>
            </a:endParaRPr>
          </a:p>
          <a:p>
            <a:endParaRPr lang="ru-RU" sz="2000" b="0" u="none" strike="noStrike">
              <a:solidFill>
                <a:srgbClr val="FFFFFF"/>
              </a:solidFill>
              <a:effectLst/>
              <a:uFillTx/>
              <a:latin typeface="Arial"/>
            </a:endParaRPr>
          </a:p>
          <a:p>
            <a:pPr algn="ctr"/>
            <a:endParaRPr lang="ru-RU" sz="2000" b="0" u="none" strike="noStrike">
              <a:solidFill>
                <a:srgbClr val="FFFFFF"/>
              </a:solidFill>
              <a:effectLst/>
              <a:uFillTx/>
              <a:latin typeface="Arial"/>
            </a:endParaRPr>
          </a:p>
          <a:p>
            <a:pPr algn="ctr"/>
            <a:endParaRPr lang="ru-RU" sz="2000" b="0" u="none" strike="noStrike">
              <a:solidFill>
                <a:srgbClr val="FFFFFF"/>
              </a:solidFill>
              <a:effectLst/>
              <a:uFillTx/>
              <a:latin typeface="Arial"/>
            </a:endParaRPr>
          </a:p>
          <a:p>
            <a:pPr algn="ctr"/>
            <a:r>
              <a:rPr lang="ru-RU" sz="2000" b="1" u="none" strike="noStrike">
                <a:solidFill>
                  <a:srgbClr val="F10D0C"/>
                </a:solidFill>
                <a:effectLst/>
                <a:uFillTx/>
                <a:latin typeface="Century Gothic"/>
              </a:rPr>
              <a:t>При оказании услуги иностранному гражданину, который включен в Реестр контролируемых лиц, предусмотрена административная ответственность по ч. 3 ст. 18.9 КоАП РФ.</a:t>
            </a:r>
            <a:r>
              <a:rPr lang="ru-RU" sz="2000" b="1" u="none" strike="noStrike">
                <a:solidFill>
                  <a:schemeClr val="dk2">
                    <a:lumMod val="75000"/>
                  </a:schemeClr>
                </a:solidFill>
                <a:effectLst/>
                <a:uFillTx/>
                <a:latin typeface="Century Gothic"/>
              </a:rPr>
              <a:t> </a:t>
            </a:r>
            <a:endParaRPr lang="ru-RU" sz="2000" b="0" u="none" strike="noStrike">
              <a:solidFill>
                <a:srgbClr val="FFFFFF"/>
              </a:solidFill>
              <a:effectLst/>
              <a:uFillTx/>
              <a:latin typeface="Arial"/>
            </a:endParaRPr>
          </a:p>
        </p:txBody>
      </p:sp>
      <p:pic>
        <p:nvPicPr>
          <p:cNvPr id="266" name="Рисунок 265"/>
          <p:cNvPicPr/>
          <p:nvPr/>
        </p:nvPicPr>
        <p:blipFill>
          <a:blip r:embed="rId2"/>
          <a:stretch/>
        </p:blipFill>
        <p:spPr>
          <a:xfrm>
            <a:off x="421560" y="540000"/>
            <a:ext cx="4438440" cy="591660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Прямоугольник 5"/>
          <p:cNvSpPr/>
          <p:nvPr/>
        </p:nvSpPr>
        <p:spPr>
          <a:xfrm>
            <a:off x="623880" y="597600"/>
            <a:ext cx="11252160" cy="5909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ru-RU" sz="2000" b="0" u="none" strike="noStrike">
                <a:solidFill>
                  <a:schemeClr val="lt1"/>
                </a:solidFill>
                <a:effectLst/>
                <a:uFillTx/>
                <a:latin typeface="Century Gothic"/>
              </a:rPr>
              <a:t>Иностранные граждане и лица без гражданства, временно пребывающие на территории Российской Федерации, а также временно или постоянно проживающие в Российской Федерации, подлежат постановке на миграционный учет по месту пребывания и регистрации по месту жительства. Постановка на миграционный учет иностранных граждан в Российской Федерации – это обязательная процедура для каждого иностранного гражданина, пребывающего на территорию Российской Федерации вне зависимости от того, прибыл ли он в визовом или безвизовом порядке. Каждый иностранец, въехавший в Российскую Федерацию, в обязательном порядке должен встать на миграционный учет по месту пребывания для легального нахождения на территории Российской Федерации, т.е. уведомить подразделения по вопросам миграции о своем прибытии в место пребывания. </a:t>
            </a:r>
            <a:endParaRPr lang="ru-RU" sz="2000" b="0" u="none" strike="noStrike">
              <a:solidFill>
                <a:srgbClr val="FFFFFF"/>
              </a:solidFill>
              <a:effectLst/>
              <a:uFillTx/>
              <a:latin typeface="Arial"/>
            </a:endParaRPr>
          </a:p>
          <a:p>
            <a:pPr defTabSz="914400">
              <a:lnSpc>
                <a:spcPct val="100000"/>
              </a:lnSpc>
            </a:pPr>
            <a:endParaRPr lang="ru-RU" sz="2000" b="0" u="none" strike="noStrike">
              <a:solidFill>
                <a:srgbClr val="FFFFFF"/>
              </a:solidFill>
              <a:effectLst/>
              <a:uFillTx/>
              <a:latin typeface="Arial"/>
            </a:endParaRPr>
          </a:p>
          <a:p>
            <a:pPr defTabSz="914400">
              <a:lnSpc>
                <a:spcPct val="100000"/>
              </a:lnSpc>
            </a:pPr>
            <a:r>
              <a:rPr lang="ru-RU" sz="2000" b="0" u="none" strike="noStrike">
                <a:solidFill>
                  <a:schemeClr val="lt1"/>
                </a:solidFill>
                <a:effectLst/>
                <a:uFillTx/>
                <a:latin typeface="Century Gothic"/>
              </a:rPr>
              <a:t>Миграционный учёт включает в себя:</a:t>
            </a:r>
            <a:endParaRPr lang="ru-RU" sz="2000" b="0" u="none" strike="noStrike">
              <a:solidFill>
                <a:srgbClr val="FFFFFF"/>
              </a:solidFill>
              <a:effectLst/>
              <a:uFillTx/>
              <a:latin typeface="Arial"/>
            </a:endParaRPr>
          </a:p>
          <a:p>
            <a:pPr defTabSz="914400">
              <a:lnSpc>
                <a:spcPct val="100000"/>
              </a:lnSpc>
            </a:pPr>
            <a:r>
              <a:rPr lang="ru-RU" sz="2000" b="0" u="none" strike="noStrike">
                <a:solidFill>
                  <a:schemeClr val="lt1"/>
                </a:solidFill>
                <a:effectLst/>
                <a:uFillTx/>
                <a:latin typeface="Century Gothic"/>
              </a:rPr>
              <a:t>    - постановку иностранных граждан на учёт по месту пребывания;</a:t>
            </a:r>
            <a:endParaRPr lang="ru-RU" sz="2000" b="0" u="none" strike="noStrike">
              <a:solidFill>
                <a:srgbClr val="FFFFFF"/>
              </a:solidFill>
              <a:effectLst/>
              <a:uFillTx/>
              <a:latin typeface="Arial"/>
            </a:endParaRPr>
          </a:p>
          <a:p>
            <a:pPr defTabSz="914400">
              <a:lnSpc>
                <a:spcPct val="100000"/>
              </a:lnSpc>
            </a:pPr>
            <a:r>
              <a:rPr lang="ru-RU" sz="2000" b="0" u="none" strike="noStrike">
                <a:solidFill>
                  <a:schemeClr val="lt1"/>
                </a:solidFill>
                <a:effectLst/>
                <a:uFillTx/>
                <a:latin typeface="Century Gothic"/>
              </a:rPr>
              <a:t>    - снятие иностранных граждан с учёта по месту пребывания;</a:t>
            </a:r>
            <a:endParaRPr lang="ru-RU" sz="2000" b="0" u="none" strike="noStrike">
              <a:solidFill>
                <a:srgbClr val="FFFFFF"/>
              </a:solidFill>
              <a:effectLst/>
              <a:uFillTx/>
              <a:latin typeface="Arial"/>
            </a:endParaRPr>
          </a:p>
          <a:p>
            <a:pPr defTabSz="914400">
              <a:lnSpc>
                <a:spcPct val="100000"/>
              </a:lnSpc>
            </a:pPr>
            <a:r>
              <a:rPr lang="ru-RU" sz="2000" b="0" u="none" strike="noStrike">
                <a:solidFill>
                  <a:schemeClr val="lt1"/>
                </a:solidFill>
                <a:effectLst/>
                <a:uFillTx/>
                <a:latin typeface="Century Gothic"/>
              </a:rPr>
              <a:t>    - регистрацию иностранных граждан по месту жительства;</a:t>
            </a:r>
            <a:endParaRPr lang="ru-RU" sz="2000" b="0" u="none" strike="noStrike">
              <a:solidFill>
                <a:srgbClr val="FFFFFF"/>
              </a:solidFill>
              <a:effectLst/>
              <a:uFillTx/>
              <a:latin typeface="Arial"/>
            </a:endParaRPr>
          </a:p>
          <a:p>
            <a:pPr defTabSz="914400">
              <a:lnSpc>
                <a:spcPct val="100000"/>
              </a:lnSpc>
            </a:pPr>
            <a:r>
              <a:rPr lang="ru-RU" sz="2000" b="0" u="none" strike="noStrike">
                <a:solidFill>
                  <a:schemeClr val="lt1"/>
                </a:solidFill>
                <a:effectLst/>
                <a:uFillTx/>
                <a:latin typeface="Century Gothic"/>
              </a:rPr>
              <a:t>    - снятие инострнных граждан с регистрации по месту жительства.</a:t>
            </a:r>
            <a:endParaRPr lang="ru-RU" sz="2000" b="0" u="none" strike="noStrike">
              <a:solidFill>
                <a:srgbClr val="FFFFFF"/>
              </a:solidFill>
              <a:effectLst/>
              <a:uFillTx/>
              <a:latin typeface="Arial"/>
            </a:endParaRPr>
          </a:p>
          <a:p>
            <a:pPr defTabSz="914400">
              <a:lnSpc>
                <a:spcPct val="100000"/>
              </a:lnSpc>
            </a:pPr>
            <a:endParaRPr lang="ru-RU" sz="1800" b="0" u="none" strike="noStrike">
              <a:solidFill>
                <a:srgbClr val="FFFFFF"/>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PlaceHolder 1"/>
          <p:cNvSpPr>
            <a:spLocks noGrp="1"/>
          </p:cNvSpPr>
          <p:nvPr>
            <p:ph/>
          </p:nvPr>
        </p:nvSpPr>
        <p:spPr>
          <a:xfrm>
            <a:off x="5622120" y="1887480"/>
            <a:ext cx="6077880" cy="2612520"/>
          </a:xfrm>
          <a:prstGeom prst="rect">
            <a:avLst/>
          </a:prstGeom>
          <a:noFill/>
          <a:ln w="0">
            <a:noFill/>
          </a:ln>
        </p:spPr>
        <p:txBody>
          <a:bodyPr lIns="91440" tIns="45720" rIns="91440" bIns="45720" anchor="ctr">
            <a:noAutofit/>
          </a:bodyPr>
          <a:lstStyle/>
          <a:p>
            <a:pPr marL="285840" indent="-285840" defTabSz="457200">
              <a:lnSpc>
                <a:spcPct val="100000"/>
              </a:lnSpc>
              <a:spcBef>
                <a:spcPts val="479"/>
              </a:spcBef>
              <a:spcAft>
                <a:spcPts val="601"/>
              </a:spcAft>
              <a:buClr>
                <a:srgbClr val="FFFFFF"/>
              </a:buClr>
              <a:buSzPct val="80000"/>
              <a:buFont typeface="Wingdings 3" charset="2"/>
              <a:buChar char=""/>
            </a:pPr>
            <a:r>
              <a:rPr lang="ru-RU" sz="2200" b="0" u="none" strike="noStrike">
                <a:solidFill>
                  <a:schemeClr val="dk2">
                    <a:lumMod val="75000"/>
                  </a:schemeClr>
                </a:solidFill>
                <a:effectLst/>
                <a:uFillTx/>
                <a:latin typeface="Century Gothic"/>
              </a:rPr>
              <a:t>Иностранные граждане, находящиеся на территории Российской Федерации, должны иметь действительные иностранные паспорта.</a:t>
            </a:r>
          </a:p>
          <a:p>
            <a:pPr marL="285840" indent="-285840" defTabSz="457200">
              <a:lnSpc>
                <a:spcPct val="100000"/>
              </a:lnSpc>
              <a:spcBef>
                <a:spcPts val="479"/>
              </a:spcBef>
              <a:spcAft>
                <a:spcPts val="601"/>
              </a:spcAft>
              <a:buClr>
                <a:srgbClr val="FFFFFF"/>
              </a:buClr>
              <a:buSzPct val="80000"/>
              <a:buFont typeface="Wingdings 3" charset="2"/>
              <a:buChar char=""/>
            </a:pPr>
            <a:r>
              <a:rPr lang="ru-RU" sz="2200" b="0" u="none" strike="noStrike">
                <a:solidFill>
                  <a:schemeClr val="dk2">
                    <a:lumMod val="75000"/>
                  </a:schemeClr>
                </a:solidFill>
                <a:effectLst/>
                <a:uFillTx/>
                <a:latin typeface="Century Gothic"/>
              </a:rPr>
              <a:t>Со свидетельством о рождении, выданным на территории Российской Федерации несовершеннолетние иностранные граждане могут находиться на территории Российской Федерации в течении 1 года с даты рождения. По истечению 1 года с даты рождения, несовершеннолетний иностранный гражданин должен быть документирован иностранным паспортом.</a:t>
            </a:r>
          </a:p>
        </p:txBody>
      </p:sp>
      <p:pic>
        <p:nvPicPr>
          <p:cNvPr id="246" name="Рисунок 5"/>
          <p:cNvPicPr/>
          <p:nvPr/>
        </p:nvPicPr>
        <p:blipFill>
          <a:blip r:embed="rId2"/>
          <a:srcRect t="2325" b="2325"/>
          <a:stretch/>
        </p:blipFill>
        <p:spPr>
          <a:xfrm>
            <a:off x="806760" y="431640"/>
            <a:ext cx="3399120" cy="2344320"/>
          </a:xfrm>
          <a:prstGeom prst="rect">
            <a:avLst/>
          </a:prstGeom>
          <a:noFill/>
          <a:ln w="0">
            <a:noFill/>
          </a:ln>
        </p:spPr>
      </p:pic>
      <p:pic>
        <p:nvPicPr>
          <p:cNvPr id="247" name="Рисунок 7"/>
          <p:cNvPicPr/>
          <p:nvPr/>
        </p:nvPicPr>
        <p:blipFill>
          <a:blip r:embed="rId3"/>
          <a:stretch/>
        </p:blipFill>
        <p:spPr>
          <a:xfrm>
            <a:off x="806760" y="3259440"/>
            <a:ext cx="3399120" cy="266688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 name="Рисунок 41"/>
          <p:cNvPicPr/>
          <p:nvPr/>
        </p:nvPicPr>
        <p:blipFill>
          <a:blip r:embed="rId2"/>
          <a:stretch/>
        </p:blipFill>
        <p:spPr>
          <a:xfrm>
            <a:off x="344160" y="1570680"/>
            <a:ext cx="6533280" cy="4883760"/>
          </a:xfrm>
          <a:prstGeom prst="rect">
            <a:avLst/>
          </a:prstGeom>
          <a:noFill/>
          <a:ln w="0">
            <a:noFill/>
          </a:ln>
        </p:spPr>
      </p:pic>
      <p:sp>
        <p:nvSpPr>
          <p:cNvPr id="249" name="Прямоугольник 42"/>
          <p:cNvSpPr/>
          <p:nvPr/>
        </p:nvSpPr>
        <p:spPr>
          <a:xfrm>
            <a:off x="7293600" y="215280"/>
            <a:ext cx="4507200" cy="612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15000"/>
              </a:lnSpc>
            </a:pPr>
            <a:r>
              <a:rPr lang="ru-RU" sz="1800" b="0" u="none" strike="noStrike">
                <a:solidFill>
                  <a:schemeClr val="dk1"/>
                </a:solidFill>
                <a:effectLst/>
                <a:uFillTx/>
                <a:latin typeface="Times New Roman"/>
                <a:ea typeface="Times New Roman"/>
              </a:rPr>
              <a:t>При въезде в Российскую Федерацию иностранный гражданин обязан получить и заполнить миграционную карту, подтверждающее право на временное пребывание. </a:t>
            </a:r>
            <a:endParaRPr lang="ru-RU" sz="1800" b="0" u="none" strike="noStrike">
              <a:solidFill>
                <a:srgbClr val="FFFFFF"/>
              </a:solidFill>
              <a:effectLst/>
              <a:uFillTx/>
              <a:latin typeface="Arial"/>
            </a:endParaRPr>
          </a:p>
          <a:p>
            <a:pPr algn="just" defTabSz="914400">
              <a:lnSpc>
                <a:spcPct val="115000"/>
              </a:lnSpc>
            </a:pPr>
            <a:r>
              <a:rPr lang="ru-RU" sz="1800" b="0" u="none" strike="noStrike">
                <a:solidFill>
                  <a:schemeClr val="dk1"/>
                </a:solidFill>
                <a:effectLst/>
                <a:uFillTx/>
                <a:latin typeface="Times New Roman"/>
                <a:ea typeface="Times New Roman"/>
              </a:rPr>
              <a:t>Бланки миграционной карты выдаются бесплатно должностными лицами органов пограничного контроля, либо представителями организаций оказывающих транспортные услуги иностранным гражданам, въезжающим в Российскую Федерацию. </a:t>
            </a:r>
            <a:endParaRPr lang="ru-RU" sz="1800" b="0" u="none" strike="noStrike">
              <a:solidFill>
                <a:srgbClr val="FFFFFF"/>
              </a:solidFill>
              <a:effectLst/>
              <a:uFillTx/>
              <a:latin typeface="Arial"/>
            </a:endParaRPr>
          </a:p>
          <a:p>
            <a:pPr algn="just" defTabSz="914400">
              <a:lnSpc>
                <a:spcPct val="115000"/>
              </a:lnSpc>
            </a:pPr>
            <a:r>
              <a:rPr lang="ru-RU" sz="1800" b="0" u="none" strike="noStrike">
                <a:solidFill>
                  <a:schemeClr val="dk1"/>
                </a:solidFill>
                <a:effectLst/>
                <a:uFillTx/>
                <a:latin typeface="Times New Roman"/>
                <a:ea typeface="Times New Roman"/>
              </a:rPr>
              <a:t>Бланк миграционной карты заполняется на русском языке. В случае если иностранный гражданин не владеет русским языком, допускается заполнение сведений о себе буквами латинского алфавита в соответствии с данными, указанными в документе, удостоверяющем личность.</a:t>
            </a:r>
            <a:endParaRPr lang="ru-RU" sz="1800" b="0" u="none" strike="noStrike">
              <a:solidFill>
                <a:srgbClr val="FFFFFF"/>
              </a:solidFill>
              <a:effectLst/>
              <a:uFillTx/>
              <a:latin typeface="Arial"/>
            </a:endParaRPr>
          </a:p>
        </p:txBody>
      </p:sp>
      <p:sp>
        <p:nvSpPr>
          <p:cNvPr id="250" name="PlaceHolder 1"/>
          <p:cNvSpPr>
            <a:spLocks noGrp="1"/>
          </p:cNvSpPr>
          <p:nvPr>
            <p:ph type="title"/>
          </p:nvPr>
        </p:nvSpPr>
        <p:spPr>
          <a:xfrm>
            <a:off x="684360" y="215280"/>
            <a:ext cx="5974560" cy="1096920"/>
          </a:xfrm>
          <a:prstGeom prst="rect">
            <a:avLst/>
          </a:prstGeom>
          <a:noFill/>
          <a:ln w="0">
            <a:noFill/>
          </a:ln>
        </p:spPr>
        <p:txBody>
          <a:bodyPr lIns="91440" tIns="45720" rIns="91440" bIns="45720" anchor="ctr">
            <a:noAutofit/>
          </a:bodyPr>
          <a:lstStyle/>
          <a:p>
            <a:pPr indent="0" defTabSz="457200">
              <a:lnSpc>
                <a:spcPct val="100000"/>
              </a:lnSpc>
              <a:buNone/>
            </a:pPr>
            <a:r>
              <a:rPr lang="ru-RU" sz="3600" b="0" u="none" strike="noStrike" cap="all">
                <a:solidFill>
                  <a:schemeClr val="lt1"/>
                </a:solidFill>
                <a:effectLst/>
                <a:uFillTx/>
                <a:latin typeface="Century Gothic"/>
              </a:rPr>
              <a:t>Миграционная карта</a:t>
            </a:r>
            <a:endParaRPr lang="ru-RU" sz="3600" b="0" u="none" strike="noStrike">
              <a:solidFill>
                <a:schemeClr val="lt1"/>
              </a:solidFill>
              <a:effectLst/>
              <a:uFillTx/>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Прямоугольник 2"/>
          <p:cNvSpPr/>
          <p:nvPr/>
        </p:nvSpPr>
        <p:spPr>
          <a:xfrm>
            <a:off x="5703840" y="540000"/>
            <a:ext cx="5981040" cy="544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ru-RU" sz="1400" b="1" u="none" strike="noStrike">
                <a:solidFill>
                  <a:schemeClr val="lt1"/>
                </a:solidFill>
                <a:effectLst/>
                <a:uFillTx/>
                <a:latin typeface="Century Gothic"/>
              </a:rPr>
              <a:t>Иностранный гражданин прибывший в Российскую Федерацию в визовом режиме должен иметь действительную визу.</a:t>
            </a:r>
            <a:endParaRPr lang="ru-RU" sz="1400" b="0" u="none" strike="noStrike">
              <a:solidFill>
                <a:srgbClr val="FFFFFF"/>
              </a:solidFill>
              <a:effectLst/>
              <a:uFillTx/>
              <a:latin typeface="Arial"/>
            </a:endParaRPr>
          </a:p>
          <a:p>
            <a:pPr defTabSz="914400">
              <a:lnSpc>
                <a:spcPct val="100000"/>
              </a:lnSpc>
            </a:pPr>
            <a:r>
              <a:rPr lang="ru-RU" sz="1400" b="1" u="none" strike="noStrike">
                <a:solidFill>
                  <a:schemeClr val="lt1"/>
                </a:solidFill>
                <a:effectLst/>
                <a:uFillTx/>
                <a:latin typeface="Century Gothic"/>
              </a:rPr>
              <a:t>Временно пребывающий в Российской Федерации иностранный гражданин обязан выехать из Российской Федерации по истечении срока действия его визы или иного срока временного пребывания, за исключением случаев, когда на день истечения указанных сроков ему продлен срок действия визы или иной срок временного пребывания, либо ему выдана новая виза, либо у него (в отношении его) приняты заявление и иные документы, необходимые для получения разрешения на временное проживание, либо у него принято заявление о выдаче уведомления о возможности приема в гражданство Российской Федерации иностранного гражданина, или заявление о выдаче вида на жительство.</a:t>
            </a:r>
            <a:endParaRPr lang="ru-RU" sz="1400" b="0" u="none" strike="noStrike">
              <a:solidFill>
                <a:srgbClr val="FFFFFF"/>
              </a:solidFill>
              <a:effectLst/>
              <a:uFillTx/>
              <a:latin typeface="Arial"/>
            </a:endParaRPr>
          </a:p>
          <a:p>
            <a:pPr defTabSz="914400">
              <a:lnSpc>
                <a:spcPct val="100000"/>
              </a:lnSpc>
            </a:pPr>
            <a:endParaRPr lang="ru-RU" sz="1200" b="0" u="none" strike="noStrike">
              <a:solidFill>
                <a:srgbClr val="FFFFFF"/>
              </a:solidFill>
              <a:effectLst/>
              <a:uFillTx/>
              <a:latin typeface="Arial"/>
            </a:endParaRPr>
          </a:p>
          <a:p>
            <a:pPr defTabSz="914400">
              <a:lnSpc>
                <a:spcPct val="100000"/>
              </a:lnSpc>
            </a:pPr>
            <a:r>
              <a:rPr lang="ru-RU" sz="1400" b="1" u="none" strike="noStrike">
                <a:solidFill>
                  <a:schemeClr val="lt1"/>
                </a:solidFill>
                <a:effectLst/>
                <a:uFillTx/>
                <a:latin typeface="Century Gothic"/>
              </a:rPr>
              <a:t>Срок временного пребывания в Российской Федерации иностранного гражданина, прибывшего в Российскую Федерацию в порядке, не требующем получения визы, и срок временного пребывания в Российской Федерации членов его семьи определяются сроком действия разрешительных документов.</a:t>
            </a:r>
            <a:endParaRPr lang="ru-RU" sz="1400" b="0" u="none" strike="noStrike">
              <a:solidFill>
                <a:srgbClr val="FFFFFF"/>
              </a:solidFill>
              <a:effectLst/>
              <a:uFillTx/>
              <a:latin typeface="Arial"/>
            </a:endParaRPr>
          </a:p>
          <a:p>
            <a:pPr defTabSz="914400">
              <a:lnSpc>
                <a:spcPct val="100000"/>
              </a:lnSpc>
            </a:pPr>
            <a:endParaRPr lang="ru-RU" sz="1800" b="0" u="none" strike="noStrike">
              <a:solidFill>
                <a:srgbClr val="FFFFFF"/>
              </a:solidFill>
              <a:effectLst/>
              <a:uFillTx/>
              <a:latin typeface="Arial"/>
            </a:endParaRPr>
          </a:p>
        </p:txBody>
      </p:sp>
      <p:pic>
        <p:nvPicPr>
          <p:cNvPr id="252" name="Рисунок 8"/>
          <p:cNvPicPr/>
          <p:nvPr/>
        </p:nvPicPr>
        <p:blipFill>
          <a:blip r:embed="rId2"/>
          <a:stretch/>
        </p:blipFill>
        <p:spPr>
          <a:xfrm>
            <a:off x="460800" y="1054080"/>
            <a:ext cx="4939200" cy="380592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 name="Рисунок 2"/>
          <p:cNvPicPr/>
          <p:nvPr/>
        </p:nvPicPr>
        <p:blipFill>
          <a:blip r:embed="rId2"/>
          <a:stretch/>
        </p:blipFill>
        <p:spPr>
          <a:xfrm>
            <a:off x="417240" y="123480"/>
            <a:ext cx="4257000" cy="6589080"/>
          </a:xfrm>
          <a:prstGeom prst="rect">
            <a:avLst/>
          </a:prstGeom>
          <a:noFill/>
          <a:ln w="0">
            <a:noFill/>
          </a:ln>
        </p:spPr>
      </p:pic>
      <p:sp>
        <p:nvSpPr>
          <p:cNvPr id="254" name="Прямоугольник 3"/>
          <p:cNvSpPr/>
          <p:nvPr/>
        </p:nvSpPr>
        <p:spPr>
          <a:xfrm>
            <a:off x="4955400" y="301320"/>
            <a:ext cx="6744600" cy="4977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ru-RU" sz="2100" b="0" u="none" strike="noStrike">
                <a:solidFill>
                  <a:srgbClr val="223375"/>
                </a:solidFill>
                <a:effectLst/>
                <a:uFillTx/>
                <a:latin typeface="CeraPro"/>
              </a:rPr>
              <a:t>Уведомление о прибытии в место пребывания иностранного гражданина подается в территориальный орган МВД России не позднее 7 рабочих дней со дня его прибытия в место пребывания (за исключением случаев, предусмотренных Федеральным законом от 18 июля 2006 г. № 109-ФЗ «О миграционном учете иностранных граждан и лиц без гражданства в Российской Федерации» и международными договорами).</a:t>
            </a:r>
            <a:r>
              <a:rPr lang="ru-RU" sz="2400" b="0" u="none" strike="noStrike">
                <a:solidFill>
                  <a:srgbClr val="223375"/>
                </a:solidFill>
                <a:effectLst/>
                <a:uFillTx/>
                <a:latin typeface="CeraPro"/>
              </a:rPr>
              <a:t> </a:t>
            </a:r>
            <a:endParaRPr lang="ru-RU" sz="2400" b="0" u="none" strike="noStrike">
              <a:solidFill>
                <a:srgbClr val="FFFFFF"/>
              </a:solidFill>
              <a:effectLst/>
              <a:uFillTx/>
              <a:latin typeface="Arial"/>
            </a:endParaRPr>
          </a:p>
          <a:p>
            <a:pPr algn="ctr" defTabSz="914400">
              <a:lnSpc>
                <a:spcPct val="100000"/>
              </a:lnSpc>
            </a:pPr>
            <a:r>
              <a:rPr lang="ru-RU" sz="2100" b="0" u="none" strike="noStrike">
                <a:solidFill>
                  <a:srgbClr val="223375"/>
                </a:solidFill>
                <a:effectLst/>
                <a:uFillTx/>
                <a:latin typeface="CeraPro"/>
              </a:rPr>
              <a:t>В уведомлении о прибытии должны стоять действительные сроки постановки на миграционный учет.</a:t>
            </a:r>
            <a:endParaRPr lang="ru-RU" sz="2100" b="0" u="none" strike="noStrike">
              <a:solidFill>
                <a:srgbClr val="FFFFFF"/>
              </a:solidFill>
              <a:effectLst/>
              <a:uFillTx/>
              <a:latin typeface="Arial"/>
            </a:endParaRPr>
          </a:p>
          <a:p>
            <a:pPr algn="ctr" defTabSz="914400">
              <a:lnSpc>
                <a:spcPct val="100000"/>
              </a:lnSpc>
            </a:pPr>
            <a:r>
              <a:rPr lang="ru-RU" sz="2400" b="0" u="none" strike="noStrike">
                <a:solidFill>
                  <a:srgbClr val="223375"/>
                </a:solidFill>
                <a:effectLst/>
                <a:uFillTx/>
                <a:latin typeface="CeraPro"/>
              </a:rPr>
              <a:t> </a:t>
            </a:r>
            <a:endParaRPr lang="ru-RU" sz="2400" b="0" u="none" strike="noStrike">
              <a:solidFill>
                <a:srgbClr val="FFFFFF"/>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Прямоугольник 6"/>
          <p:cNvSpPr/>
          <p:nvPr/>
        </p:nvSpPr>
        <p:spPr>
          <a:xfrm>
            <a:off x="4259880" y="423360"/>
            <a:ext cx="7142760" cy="5576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tabLst>
                <a:tab pos="0" algn="l"/>
              </a:tabLst>
            </a:pPr>
            <a:r>
              <a:rPr lang="ru-RU" sz="1800" b="1" u="none" strike="noStrike">
                <a:solidFill>
                  <a:schemeClr val="dk1"/>
                </a:solidFill>
                <a:effectLst/>
                <a:uFillTx/>
                <a:latin typeface="Century Gothic"/>
                <a:ea typeface="Times New Roman"/>
              </a:rPr>
              <a:t>Несовершеннолетние иностранные граждане, с 6 лет (кроме граждан Республики Беларусь), подлежат обязательной государственной дактилоскопической регистрации и фотографированию и прохождению обязательного медицинского освидетельствования в течение 90 календарных дней со дня въезда в Российскую Федерацию.</a:t>
            </a:r>
            <a:endParaRPr lang="ru-RU" sz="1800" b="0" u="none" strike="noStrike">
              <a:solidFill>
                <a:srgbClr val="FFFFFF"/>
              </a:solidFill>
              <a:effectLst/>
              <a:uFillTx/>
              <a:latin typeface="Arial"/>
            </a:endParaRPr>
          </a:p>
          <a:p>
            <a:pPr algn="just" defTabSz="914400">
              <a:lnSpc>
                <a:spcPct val="100000"/>
              </a:lnSpc>
              <a:tabLst>
                <a:tab pos="0" algn="l"/>
              </a:tabLst>
            </a:pPr>
            <a:r>
              <a:rPr lang="ru-RU" sz="1800" b="1" u="none" strike="noStrike">
                <a:solidFill>
                  <a:schemeClr val="dk1"/>
                </a:solidFill>
                <a:effectLst/>
                <a:uFillTx/>
                <a:latin typeface="Century Gothic"/>
                <a:ea typeface="Times New Roman"/>
              </a:rPr>
              <a:t>Прохождение обязательного медицинского освидетельствования осуществляется на ежегодной основе.</a:t>
            </a:r>
            <a:endParaRPr lang="ru-RU" sz="1800" b="0" u="none" strike="noStrike">
              <a:solidFill>
                <a:srgbClr val="FFFFFF"/>
              </a:solidFill>
              <a:effectLst/>
              <a:uFillTx/>
              <a:latin typeface="Arial"/>
            </a:endParaRPr>
          </a:p>
          <a:p>
            <a:pPr algn="just" defTabSz="914400">
              <a:lnSpc>
                <a:spcPct val="100000"/>
              </a:lnSpc>
              <a:tabLst>
                <a:tab pos="0" algn="l"/>
              </a:tabLst>
            </a:pPr>
            <a:endParaRPr lang="ru-RU" sz="1800" b="0" u="none" strike="noStrike">
              <a:solidFill>
                <a:srgbClr val="FFFFFF"/>
              </a:solidFill>
              <a:effectLst/>
              <a:uFillTx/>
              <a:latin typeface="Arial"/>
            </a:endParaRPr>
          </a:p>
          <a:p>
            <a:pPr algn="just" defTabSz="914400">
              <a:lnSpc>
                <a:spcPct val="100000"/>
              </a:lnSpc>
              <a:tabLst>
                <a:tab pos="0" algn="l"/>
              </a:tabLst>
            </a:pPr>
            <a:r>
              <a:rPr lang="ru-RU" sz="1800" b="1" u="none" strike="noStrike">
                <a:solidFill>
                  <a:srgbClr val="F10D0C"/>
                </a:solidFill>
                <a:effectLst/>
                <a:uFillTx/>
                <a:latin typeface="Century Gothic"/>
                <a:ea typeface="Times New Roman"/>
              </a:rPr>
              <a:t>За непрохождение  обязательной государственной дактилоскопической регистрации и фотографированию и прохождению обязательного медицинского освидетельствования предусмотрена административная ответственность по ст. 18.11 КоАП РФ. В отношении законного представителя предусмотрена административная ответственность по ст. 5.35 КоАП РФ.</a:t>
            </a:r>
            <a:endParaRPr lang="ru-RU" sz="1800" b="0" u="none" strike="noStrike">
              <a:solidFill>
                <a:srgbClr val="FFFFFF"/>
              </a:solidFill>
              <a:effectLst/>
              <a:uFillTx/>
              <a:latin typeface="Arial"/>
            </a:endParaRPr>
          </a:p>
        </p:txBody>
      </p:sp>
      <p:pic>
        <p:nvPicPr>
          <p:cNvPr id="256" name="Рисунок 3"/>
          <p:cNvPicPr/>
          <p:nvPr/>
        </p:nvPicPr>
        <p:blipFill>
          <a:blip r:embed="rId2"/>
          <a:stretch/>
        </p:blipFill>
        <p:spPr>
          <a:xfrm>
            <a:off x="86040" y="691560"/>
            <a:ext cx="4173480" cy="459000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Прямоугольник 7"/>
          <p:cNvSpPr/>
          <p:nvPr/>
        </p:nvSpPr>
        <p:spPr>
          <a:xfrm>
            <a:off x="1086480" y="597960"/>
            <a:ext cx="9928800" cy="200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tabLst>
                <a:tab pos="0" algn="l"/>
              </a:tabLst>
            </a:pPr>
            <a:r>
              <a:rPr lang="ru-RU" sz="1800" b="0" u="none" strike="noStrike">
                <a:solidFill>
                  <a:schemeClr val="dk1"/>
                </a:solidFill>
                <a:effectLst/>
                <a:uFillTx/>
                <a:latin typeface="Century Gothic"/>
                <a:ea typeface="Times New Roman"/>
              </a:rPr>
              <a:t>Документ о прохождении обязательной дактилоскопической регистрации выдается на бессрочный период, при условии отсутствия изменений в папиллярных узорах.</a:t>
            </a:r>
            <a:endParaRPr lang="ru-RU" sz="1800" b="0" u="none" strike="noStrike">
              <a:solidFill>
                <a:srgbClr val="FFFFFF"/>
              </a:solidFill>
              <a:effectLst/>
              <a:uFillTx/>
              <a:latin typeface="Arial"/>
            </a:endParaRPr>
          </a:p>
          <a:p>
            <a:pPr algn="just" defTabSz="914400">
              <a:lnSpc>
                <a:spcPct val="100000"/>
              </a:lnSpc>
              <a:tabLst>
                <a:tab pos="0" algn="l"/>
              </a:tabLst>
            </a:pPr>
            <a:r>
              <a:rPr lang="ru-RU" sz="1800" b="0" u="none" strike="noStrike">
                <a:solidFill>
                  <a:schemeClr val="dk1"/>
                </a:solidFill>
                <a:effectLst/>
                <a:uFillTx/>
                <a:latin typeface="Century Gothic"/>
                <a:ea typeface="Times New Roman"/>
              </a:rPr>
              <a:t>Медицинские документы действительны 1 год с даты выдачи. После истечения срока действия медицинский документов иностранный гражданин в течении 30 календарных дней проходит новое медицинское освидетельствование.</a:t>
            </a:r>
            <a:endParaRPr lang="ru-RU" sz="1800" b="0" u="none" strike="noStrike">
              <a:solidFill>
                <a:srgbClr val="FFFFFF"/>
              </a:solidFill>
              <a:effectLst/>
              <a:uFillTx/>
              <a:latin typeface="Arial"/>
            </a:endParaRPr>
          </a:p>
        </p:txBody>
      </p:sp>
      <p:pic>
        <p:nvPicPr>
          <p:cNvPr id="258" name="Рисунок 10"/>
          <p:cNvPicPr/>
          <p:nvPr/>
        </p:nvPicPr>
        <p:blipFill>
          <a:blip r:embed="rId2"/>
          <a:stretch/>
        </p:blipFill>
        <p:spPr>
          <a:xfrm>
            <a:off x="1531440" y="2994480"/>
            <a:ext cx="9038880" cy="334296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 name="Рисунок 9"/>
          <p:cNvPicPr/>
          <p:nvPr/>
        </p:nvPicPr>
        <p:blipFill>
          <a:blip r:embed="rId2"/>
          <a:stretch/>
        </p:blipFill>
        <p:spPr>
          <a:xfrm rot="16200000">
            <a:off x="1392480" y="543240"/>
            <a:ext cx="3264840" cy="5368680"/>
          </a:xfrm>
          <a:prstGeom prst="rect">
            <a:avLst/>
          </a:prstGeom>
          <a:noFill/>
          <a:ln w="0">
            <a:noFill/>
          </a:ln>
        </p:spPr>
      </p:pic>
      <p:sp>
        <p:nvSpPr>
          <p:cNvPr id="260" name="TextBox 259"/>
          <p:cNvSpPr txBox="1"/>
          <p:nvPr/>
        </p:nvSpPr>
        <p:spPr>
          <a:xfrm>
            <a:off x="6480000" y="720000"/>
            <a:ext cx="5580000" cy="5760000"/>
          </a:xfrm>
          <a:prstGeom prst="rect">
            <a:avLst/>
          </a:prstGeom>
          <a:noFill/>
          <a:ln w="0">
            <a:noFill/>
          </a:ln>
        </p:spPr>
        <p:txBody>
          <a:bodyPr lIns="90000" tIns="45000" rIns="90000" bIns="45000" anchor="t">
            <a:spAutoFit/>
          </a:bodyPr>
          <a:lstStyle/>
          <a:p>
            <a:r>
              <a:rPr lang="ru-RU" sz="1800" b="0" u="none" strike="noStrike">
                <a:solidFill>
                  <a:srgbClr val="FFFFFF"/>
                </a:solidFill>
                <a:effectLst/>
                <a:uFillTx/>
                <a:latin typeface="Arial"/>
              </a:rPr>
              <a:t>Несовершеннолетний иностранный гражданин может иметь разрешение на временное проживание в Российской Федерации (РВП). Данный штамп проставляется в иностранном паспорте иностранного гражданина, либо на отдельном листе, если документом удостоверяющим личность является ID карта.</a:t>
            </a:r>
          </a:p>
          <a:p>
            <a:r>
              <a:rPr lang="ru-RU" sz="1800" b="0" u="none" strike="noStrike">
                <a:solidFill>
                  <a:srgbClr val="FFFFFF"/>
                </a:solidFill>
                <a:effectLst/>
                <a:uFillTx/>
                <a:latin typeface="Arial"/>
              </a:rPr>
              <a:t>Срок действия РВП указан на штампе.</a:t>
            </a:r>
          </a:p>
          <a:p>
            <a:endParaRPr lang="ru-RU" sz="1800" b="0" u="none" strike="noStrike">
              <a:solidFill>
                <a:srgbClr val="FFFFFF"/>
              </a:solidFill>
              <a:effectLst/>
              <a:uFillTx/>
              <a:latin typeface="Arial"/>
            </a:endParaRPr>
          </a:p>
          <a:p>
            <a:r>
              <a:rPr lang="ru-RU" sz="1800" b="0" u="none" strike="noStrike">
                <a:solidFill>
                  <a:srgbClr val="FFFFFF"/>
                </a:solidFill>
                <a:effectLst/>
                <a:uFillTx/>
                <a:latin typeface="Arial"/>
              </a:rPr>
              <a:t>При наличии РВП иностранный гражданин обязан в течении 7 рабочих дней с момента получения РВП осуществить постановку на миграционный учет по месту жительства на срок действия РВП или на меньший срок.</a:t>
            </a:r>
          </a:p>
          <a:p>
            <a:r>
              <a:rPr lang="ru-RU" sz="1800" b="0" u="none" strike="noStrike">
                <a:solidFill>
                  <a:srgbClr val="FFFFFF"/>
                </a:solidFill>
                <a:effectLst/>
                <a:uFillTx/>
                <a:latin typeface="Arial"/>
              </a:rPr>
              <a:t>Штамп о постановке на миграционный учет проставляется также в иностранном паспорте с указанием адреса проживания и срока постановки.</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Сектор">
  <a:themeElements>
    <a:clrScheme name="Сектор">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majorFont>
      <a:minorFont>
        <a:latin typeface="Century Gothic" panose="020B0502020202020204"/>
        <a:ea typeface=""/>
        <a:cs typeface=""/>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tileRect/>
        </a:gradFill>
        <a:gradFill>
          <a:gsLst>
            <a:gs pos="0">
              <a:schemeClr val="phClr">
                <a:tint val="98000"/>
                <a:lumMod val="128000"/>
              </a:schemeClr>
            </a:gs>
            <a:gs pos="100000">
              <a:schemeClr val="phClr">
                <a:shade val="94000"/>
                <a:lumMod val="88000"/>
              </a:schemeClr>
            </a:gs>
          </a:gsLst>
          <a:lin ang="5400000" scaled="0"/>
          <a:tileRect/>
        </a:gradFill>
      </a:fillStyleLst>
      <a:lnStyleLst>
        <a:ln w="9525" cap="rnd" cmpd="sng" algn="ctr">
          <a:prstDash val="solid"/>
        </a:ln>
        <a:ln w="15875"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tileRect/>
        </a:gradFill>
        <a:gradFill>
          <a:gsLst>
            <a:gs pos="0">
              <a:schemeClr val="phClr">
                <a:tint val="97000"/>
                <a:lumMod val="164000"/>
              </a:schemeClr>
            </a:gs>
            <a:gs pos="100000">
              <a:schemeClr val="phClr">
                <a:shade val="96000"/>
                <a:lumMod val="90000"/>
              </a:schemeClr>
            </a:gs>
          </a:gsLst>
          <a:path path="circle">
            <a:fillToRect b="100000"/>
          </a:path>
          <a:tileRect/>
        </a:gradFill>
      </a:bgFillStyleLst>
    </a:fmtScheme>
  </a:themeElements>
  <a:objectDefaults/>
  <a:extraClrSchemeLst/>
</a:theme>
</file>

<file path=ppt/theme/theme2.xml><?xml version="1.0" encoding="utf-8"?>
<a:theme xmlns:a="http://schemas.openxmlformats.org/drawingml/2006/main" name="Сектор">
  <a:themeElements>
    <a:clrScheme name="Сектор">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majorFont>
      <a:minorFont>
        <a:latin typeface="Century Gothic" panose="020B0502020202020204"/>
        <a:ea typeface=""/>
        <a:cs typeface=""/>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tileRect/>
        </a:gradFill>
        <a:gradFill>
          <a:gsLst>
            <a:gs pos="0">
              <a:schemeClr val="phClr">
                <a:tint val="98000"/>
                <a:lumMod val="128000"/>
              </a:schemeClr>
            </a:gs>
            <a:gs pos="100000">
              <a:schemeClr val="phClr">
                <a:shade val="94000"/>
                <a:lumMod val="88000"/>
              </a:schemeClr>
            </a:gs>
          </a:gsLst>
          <a:lin ang="5400000" scaled="0"/>
          <a:tileRect/>
        </a:gradFill>
      </a:fillStyleLst>
      <a:lnStyleLst>
        <a:ln w="9525" cap="rnd" cmpd="sng" algn="ctr">
          <a:prstDash val="solid"/>
        </a:ln>
        <a:ln w="15875"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tileRect/>
        </a:gradFill>
        <a:gradFill>
          <a:gsLst>
            <a:gs pos="0">
              <a:schemeClr val="phClr">
                <a:tint val="97000"/>
                <a:lumMod val="164000"/>
              </a:schemeClr>
            </a:gs>
            <a:gs pos="100000">
              <a:schemeClr val="phClr">
                <a:shade val="96000"/>
                <a:lumMod val="90000"/>
              </a:schemeClr>
            </a:gs>
          </a:gsLst>
          <a:path path="circle">
            <a:fillToRect b="100000"/>
          </a:path>
          <a:tileRect/>
        </a:gradFill>
      </a:bgFillStyleLst>
    </a:fmtScheme>
  </a:themeElements>
  <a:objectDefaults/>
  <a:extraClrSchemeLst/>
</a:theme>
</file>

<file path=ppt/theme/theme3.xml><?xml version="1.0" encoding="utf-8"?>
<a:theme xmlns:a="http://schemas.openxmlformats.org/drawingml/2006/main" name="Сектор">
  <a:themeElements>
    <a:clrScheme name="Сектор">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majorFont>
      <a:minorFont>
        <a:latin typeface="Century Gothic" panose="020B0502020202020204"/>
        <a:ea typeface=""/>
        <a:cs typeface=""/>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tileRect/>
        </a:gradFill>
        <a:gradFill>
          <a:gsLst>
            <a:gs pos="0">
              <a:schemeClr val="phClr">
                <a:tint val="98000"/>
                <a:lumMod val="128000"/>
              </a:schemeClr>
            </a:gs>
            <a:gs pos="100000">
              <a:schemeClr val="phClr">
                <a:shade val="94000"/>
                <a:lumMod val="88000"/>
              </a:schemeClr>
            </a:gs>
          </a:gsLst>
          <a:lin ang="5400000" scaled="0"/>
          <a:tileRect/>
        </a:gradFill>
      </a:fillStyleLst>
      <a:lnStyleLst>
        <a:ln w="9525" cap="rnd" cmpd="sng" algn="ctr">
          <a:prstDash val="solid"/>
        </a:ln>
        <a:ln w="15875"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tileRect/>
        </a:gradFill>
        <a:gradFill>
          <a:gsLst>
            <a:gs pos="0">
              <a:schemeClr val="phClr">
                <a:tint val="97000"/>
                <a:lumMod val="164000"/>
              </a:schemeClr>
            </a:gs>
            <a:gs pos="100000">
              <a:schemeClr val="phClr">
                <a:shade val="96000"/>
                <a:lumMod val="90000"/>
              </a:schemeClr>
            </a:gs>
          </a:gsLst>
          <a:path path="circle">
            <a:fillToRect b="10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214</TotalTime>
  <Words>960</Words>
  <Application>Microsoft Office PowerPoint</Application>
  <PresentationFormat>Широкоэкранный</PresentationFormat>
  <Paragraphs>48</Paragraphs>
  <Slides>12</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3</vt:i4>
      </vt:variant>
      <vt:variant>
        <vt:lpstr>Заголовки слайдов</vt:lpstr>
      </vt:variant>
      <vt:variant>
        <vt:i4>12</vt:i4>
      </vt:variant>
    </vt:vector>
  </HeadingPairs>
  <TitlesOfParts>
    <vt:vector size="22" baseType="lpstr">
      <vt:lpstr>Arial</vt:lpstr>
      <vt:lpstr>Century Gothic</vt:lpstr>
      <vt:lpstr>CeraPro</vt:lpstr>
      <vt:lpstr>Symbol</vt:lpstr>
      <vt:lpstr>Times New Roman</vt:lpstr>
      <vt:lpstr>Wingdings</vt:lpstr>
      <vt:lpstr>Wingdings 3</vt:lpstr>
      <vt:lpstr>Сектор</vt:lpstr>
      <vt:lpstr>Сектор</vt:lpstr>
      <vt:lpstr>Сектор</vt:lpstr>
      <vt:lpstr>Памятка по несовершеннолетним иностранным гражданам</vt:lpstr>
      <vt:lpstr>Презентация PowerPoint</vt:lpstr>
      <vt:lpstr>Презентация PowerPoint</vt:lpstr>
      <vt:lpstr>Миграционная карта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Осуществление миграционного учета в Российской  Федерации</dc:title>
  <dc:subject/>
  <dc:creator>ngolikova5</dc:creator>
  <dc:description/>
  <cp:lastModifiedBy>Постникова Ирина Романовна</cp:lastModifiedBy>
  <cp:revision>24</cp:revision>
  <dcterms:created xsi:type="dcterms:W3CDTF">2024-05-13T08:20:38Z</dcterms:created>
  <dcterms:modified xsi:type="dcterms:W3CDTF">2026-05-21T05:50:12Z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Широкоэкранный</vt:lpwstr>
  </property>
  <property fmtid="{D5CDD505-2E9C-101B-9397-08002B2CF9AE}" pid="3" name="Slides">
    <vt:i4>13</vt:i4>
  </property>
</Properties>
</file>