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3" r:id="rId3"/>
    <p:sldId id="262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suslugi.r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233657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Памятка для родителей детей,</a:t>
            </a:r>
            <a:br>
              <a:rPr lang="ru-RU" sz="4000" b="1" dirty="0">
                <a:solidFill>
                  <a:schemeClr val="tx1"/>
                </a:solidFill>
              </a:rPr>
            </a:br>
            <a:r>
              <a:rPr lang="ru-RU" sz="4000" b="1" dirty="0">
                <a:solidFill>
                  <a:schemeClr val="tx1"/>
                </a:solidFill>
              </a:rPr>
              <a:t>поступающих в ДОУ</a:t>
            </a:r>
            <a:br>
              <a:rPr lang="ru-RU" sz="4000" b="1" dirty="0">
                <a:solidFill>
                  <a:schemeClr val="tx1"/>
                </a:solidFill>
              </a:rPr>
            </a:b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29685" y="3635022"/>
            <a:ext cx="7315200" cy="1814157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Получение места в детский садик очень важное волнительное событие - это первый шаг к взрослению ребенка, его самостоятельности и отлучения от родного дома.       </a:t>
            </a:r>
          </a:p>
          <a:p>
            <a:r>
              <a:rPr lang="ru-RU" sz="1800" dirty="0">
                <a:solidFill>
                  <a:schemeClr val="tx1"/>
                </a:solidFill>
              </a:rPr>
              <a:t>Мы собрали самые актуальные рекомендации руководителей, педагогов, психологов, медиков и просто родителей, чьи дети посещают детские сады</a:t>
            </a:r>
          </a:p>
          <a:p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EC3A013-88DC-45ED-A116-CB6C450AFA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0301" y="421783"/>
            <a:ext cx="1501908" cy="150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75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3691EF-5EE2-4A2D-9419-982E42B3A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38" y="1123837"/>
            <a:ext cx="3588588" cy="4601183"/>
          </a:xfrm>
        </p:spPr>
        <p:txBody>
          <a:bodyPr>
            <a:noAutofit/>
          </a:bodyPr>
          <a:lstStyle/>
          <a:p>
            <a:r>
              <a:rPr lang="ru-RU" sz="2100" b="1" dirty="0">
                <a:solidFill>
                  <a:schemeClr val="tx1"/>
                </a:solidFill>
              </a:rPr>
              <a:t>Комплектование в муниципальные дошкольные образовательные учреждения городского округа «город Якутск» осуществляется с 2022 года в автоматическом режиме в соответствии с Федеральным законом от 29 декабря 2012 года № 273-ФЗ «Об образовании в Российской Федерации» и проводится один раз в год </a:t>
            </a:r>
            <a:br>
              <a:rPr lang="ru-RU" sz="2100" b="1" dirty="0">
                <a:solidFill>
                  <a:schemeClr val="tx1"/>
                </a:solidFill>
              </a:rPr>
            </a:br>
            <a:r>
              <a:rPr lang="ru-RU" sz="2100" b="1" dirty="0">
                <a:solidFill>
                  <a:schemeClr val="tx1"/>
                </a:solidFill>
              </a:rPr>
              <a:t>15 апреля для посещения ребенка образовательной организации с 1 сентября.  </a:t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1912C6-B4B5-4E0B-878C-750351EA3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Согласно Административному регламенту «Постановка на учет и направление детей в образовательные учреждения, реализующие образовательные программы дошкольного образования», утвержденному постановлением Окружной администрации города Якутска от 23 августа 2023 года N 230п «О внесении изменений в Административный регламент по предоставлению муниципальной услуги "Постановка на учет и направление детей в образовательные учреждения, реализующие образовательные программы дошкольного образования", утвержденный постановлением Окружной администрации города Якутска от 24 января 2022 года N 6п»,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с учетом выделенных детскими садами вакансий и даты постановки детей в городскую очередь.</a:t>
            </a:r>
          </a:p>
        </p:txBody>
      </p:sp>
    </p:spTree>
    <p:extLst>
      <p:ext uri="{BB962C8B-B14F-4D97-AF65-F5344CB8AC3E}">
        <p14:creationId xmlns:p14="http://schemas.microsoft.com/office/powerpoint/2010/main" val="7950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2D1981-CB33-41C0-A0F8-96DC5CE31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6"/>
            <a:ext cx="4181059" cy="460118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записать ребенка в дошкольное образовательное учреждение </a:t>
            </a:r>
            <a:b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(подать заявление)? </a:t>
            </a:r>
            <a:b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123578-7275-4CB3-9A43-4FE5CD2F8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Для вновь родившихся детей на едином портале Государственных услуг можно подать заявление в детский сад, отслеживать в нем очередь, вносить изменения в заявлении и получить в последующем само направление в детский сад.</a:t>
            </a:r>
          </a:p>
          <a:p>
            <a:r>
              <a:rPr lang="ru-RU" b="1" dirty="0">
                <a:solidFill>
                  <a:schemeClr val="tx1"/>
                </a:solidFill>
              </a:rPr>
              <a:t>Как записать ребенка в дошкольное образовательное учреждение (подать заявление)?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Чтобы поставить ребенка в очередь, родители могут подать заявления через:</a:t>
            </a:r>
          </a:p>
          <a:p>
            <a:r>
              <a:rPr lang="ru-RU" dirty="0">
                <a:solidFill>
                  <a:schemeClr val="tx1"/>
                </a:solidFill>
              </a:rPr>
              <a:t>- единый портал государственных услуг (ЕПГУ) в сети Интернет по адресу </a:t>
            </a:r>
            <a:r>
              <a:rPr lang="ru-RU" u="sng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https://www.gosuslugi.ru/</a:t>
            </a:r>
            <a:r>
              <a:rPr lang="ru-RU" dirty="0">
                <a:solidFill>
                  <a:schemeClr val="tx1"/>
                </a:solidFill>
              </a:rPr>
              <a:t> : * услуги, *Образование дети, *Запись в детский сад, при заполнении- выбрать льготу из перечисленных.</a:t>
            </a:r>
          </a:p>
        </p:txBody>
      </p:sp>
    </p:spTree>
    <p:extLst>
      <p:ext uri="{BB962C8B-B14F-4D97-AF65-F5344CB8AC3E}">
        <p14:creationId xmlns:p14="http://schemas.microsoft.com/office/powerpoint/2010/main" val="33814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020859" cy="4601183"/>
          </a:xfrm>
        </p:spPr>
        <p:txBody>
          <a:bodyPr>
            <a:noAutofit/>
          </a:bodyPr>
          <a:lstStyle/>
          <a:p>
            <a:pPr lvl="0"/>
            <a:r>
              <a:rPr lang="ru-RU" sz="2000" dirty="0">
                <a:solidFill>
                  <a:schemeClr val="tx1"/>
                </a:solidFill>
              </a:rPr>
              <a:t>     Направление в детский сад (путевка)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Третий год в городе Якутске прием в детские сады начинается с полутора лет и старше в зависимости от того, какие вакансии открывает непосредственно дошкольная организация.</a:t>
            </a: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Если статус вашего заявления "НАПРАВЛЕН" это и есть путевка, она действительна в течение 30 дней</a:t>
            </a:r>
            <a:br>
              <a:rPr lang="ru-RU" sz="2000" dirty="0">
                <a:solidFill>
                  <a:schemeClr val="bg1"/>
                </a:solidFill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949244" y="868680"/>
            <a:ext cx="135467" cy="5120640"/>
          </a:xfrm>
        </p:spPr>
        <p:txBody>
          <a:bodyPr>
            <a:normAutofit/>
          </a:bodyPr>
          <a:lstStyle/>
          <a:p>
            <a:r>
              <a:rPr lang="ru-RU" dirty="0"/>
              <a:t>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3849511" y="643467"/>
            <a:ext cx="7443329" cy="5345853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Какие документы требуются в детский сад?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 •Оригинал паспорта одного из родителя (тот кто и оформлял заявление в садик и на чье имя пришла путевка);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•Паспорт второго родителя или его копия;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•Оригинал свидетельства о рождении ребенка;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•Оригинал справки о регистрации ребенка.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      Все остальные документы в детском саду - заявление, договор, согласие об обработке персональных данных подписываются в детском саду. Единые дни приема граждан в детских </a:t>
            </a:r>
            <a:r>
              <a:rPr lang="ru-RU" sz="1800" dirty="0" err="1">
                <a:solidFill>
                  <a:schemeClr val="tx1"/>
                </a:solidFill>
              </a:rPr>
              <a:t>садахДля</a:t>
            </a:r>
            <a:r>
              <a:rPr lang="ru-RU" sz="1800" dirty="0">
                <a:solidFill>
                  <a:schemeClr val="tx1"/>
                </a:solidFill>
              </a:rPr>
              <a:t> консультаций по всем вопросам  направленных детей: перечня документов, вопросов адаптации ребенка, образовательных программ в ДОУ, режима дня, вопросов питания, родительской платы, консультаций со специалистами во всех дошкольных учреждениях города Якутска можно в единые дни приема граждан в детских садах: вторник, среда, четверг с 14.00 до 17.00.</a:t>
            </a:r>
          </a:p>
        </p:txBody>
      </p:sp>
    </p:spTree>
    <p:extLst>
      <p:ext uri="{BB962C8B-B14F-4D97-AF65-F5344CB8AC3E}">
        <p14:creationId xmlns:p14="http://schemas.microsoft.com/office/powerpoint/2010/main" val="400435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Медицинский осмотр</a:t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Прохождение ребенком медицинского профилактического осмотра регулируется Приказом </a:t>
            </a:r>
            <a:r>
              <a:rPr lang="ru-RU" dirty="0" err="1">
                <a:solidFill>
                  <a:schemeClr val="tx1"/>
                </a:solidFill>
              </a:rPr>
              <a:t>Минпросвещения</a:t>
            </a:r>
            <a:r>
              <a:rPr lang="ru-RU" dirty="0">
                <a:solidFill>
                  <a:schemeClr val="tx1"/>
                </a:solidFill>
              </a:rPr>
              <a:t> России от 15 мая 2020 г. № 236.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Если родители организовали прохождение ребенком профилактического осмотра в частной клинике, им нужно будет там же получить у врача копию карты осмотра для ее предоставления в детский сад.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Если ребенок нуждается в особом уходе по состоянию здоровья, необходимо получить справку у врача для посещения специализированных групп (для исправления дефектов речи, с заболеваниями органов зрения, опорно-двигательного аппарата, нервной системы и </a:t>
            </a:r>
            <a:r>
              <a:rPr lang="ru-RU" dirty="0" err="1">
                <a:solidFill>
                  <a:schemeClr val="tx1"/>
                </a:solidFill>
              </a:rPr>
              <a:t>др</a:t>
            </a:r>
            <a:r>
              <a:rPr lang="ru-RU" dirty="0">
                <a:solidFill>
                  <a:schemeClr val="tx1"/>
                </a:solidFill>
              </a:rPr>
              <a:t>), существующих в некоторых МДОУ</a:t>
            </a:r>
            <a:r>
              <a:rPr lang="ru-RU" dirty="0"/>
              <a:t>.</a:t>
            </a:r>
          </a:p>
          <a:p>
            <a:pPr algn="just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701790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психологическая подготовка ребенка к детскому саду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желательно, чтобы малыш овладел необходимыми навыками самообслуживания: мог попроситься на горшок, сам умываться, самостоятельно пользоваться во время еды ложкой</a:t>
            </a:r>
          </a:p>
          <a:p>
            <a:pPr algn="just"/>
            <a:r>
              <a:rPr lang="ru-RU" dirty="0"/>
              <a:t>уделите внимание на гардероб малыша. Одежда должна быть удобной и комфортной, чтобы малыш мог сам снимать и надевать ее</a:t>
            </a:r>
          </a:p>
          <a:p>
            <a:pPr algn="just"/>
            <a:r>
              <a:rPr lang="ru-RU" dirty="0"/>
              <a:t>важно заранее перевести ребенка на режим сада: ложиться, обедать и вставать в то время, как это принято в дошкольном учреждении. Нервная система детей не может перестроиться мгновенно, и для них будет большим стрессом резкая смена домашнего режима, ранний подъем, если он привык вставать поздно, и т.д.</a:t>
            </a:r>
          </a:p>
          <a:p>
            <a:pPr algn="just"/>
            <a:r>
              <a:rPr lang="ru-RU" dirty="0"/>
              <a:t> Процесс адаптации ребенка в детском саду в среднем занимает около трех месяцев, но может продолжаться и в течение года, а у некоторых детей еще дольше. Успех социализации ребенка в первом коллективе во многом зависит и от опыта воспитателя. </a:t>
            </a:r>
            <a:r>
              <a:rPr lang="ru-RU" b="1" dirty="0"/>
              <a:t>Очень важно стараться поддерживать хорошее настроение у малыша, чтобы он шел в садик с удовольствием.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2448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r>
              <a:rPr lang="ru-RU" sz="2400" b="1" dirty="0">
                <a:solidFill>
                  <a:schemeClr val="tx1"/>
                </a:solidFill>
              </a:rPr>
              <a:t> Профилактика заболеваний у детей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Приступать к посещению садика следует за пару месяцев до выхода мамы на работу.  Доктор советует избегать межсезонья, в осенний период отправлять ребенка в детский сад уже после начала отопительного сезона.</a:t>
            </a:r>
            <a:r>
              <a:rPr lang="ru-RU" i="1" dirty="0"/>
              <a:t> </a:t>
            </a:r>
            <a:r>
              <a:rPr lang="ru-RU" dirty="0"/>
              <a:t>В настоящее время иммунологи утверждают, что ребенок до 5 лет может болеть каждый месяц. У него формируется иммунная система. Самое главное, вовремя проводить лечение, чтобы не допускать развития осложнений от ясельных инфекций у ребенка.  Профилактика заболеваний у детей – это золотые правила закаливания: прогулки на свежем воздухе, поездки за город, полноценное питание.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757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Правильное питание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Сформировать основы правильного питания без участия родителей невозможно.</a:t>
            </a:r>
          </a:p>
          <a:p>
            <a:pPr algn="just"/>
            <a:r>
              <a:rPr lang="ru-RU" dirty="0"/>
              <a:t>Все то, что употребляют дети зависит от воспитания родителей и привычек, которые сформированы в семье. Некоторые родители не знают, какое воздействие может оказать детский фаст-фуд. Это полностью бесполезное блюдо, перенасыщенное жирами и сахаром. Бесконтрольный прием – это угроза ожирения и заболевания пищеварительной системы. </a:t>
            </a:r>
          </a:p>
          <a:p>
            <a:pPr algn="just"/>
            <a:r>
              <a:rPr lang="ru-RU" dirty="0"/>
              <a:t>Грамотно сформированный рацион в детском саду и дома, позволит организму ребенка развиваться и получать все необходимые элементы: витамины, минералы, аминокислоты. Все эти элементы есть в продуктах питания, которые дети употребляют ежедневно в детском саду.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18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Рамк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1615</TotalTime>
  <Words>984</Words>
  <Application>Microsoft Office PowerPoint</Application>
  <PresentationFormat>Широкоэкранный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Calibri</vt:lpstr>
      <vt:lpstr>Corbel</vt:lpstr>
      <vt:lpstr>Times New Roman</vt:lpstr>
      <vt:lpstr>Wingdings 2</vt:lpstr>
      <vt:lpstr>Рамка</vt:lpstr>
      <vt:lpstr>Памятка для родителей детей, поступающих в ДОУ </vt:lpstr>
      <vt:lpstr>Комплектование в муниципальные дошкольные образовательные учреждения городского округа «город Якутск» осуществляется с 2022 года в автоматическом режиме в соответствии с Федеральным законом от 29 декабря 2012 года № 273-ФЗ «Об образовании в Российской Федерации» и проводится один раз в год  15 апреля для посещения ребенка образовательной организации с 1 сентября.   </vt:lpstr>
      <vt:lpstr>Как записать ребенка в дошкольное образовательное учреждение  (подать заявление)?   </vt:lpstr>
      <vt:lpstr>     Направление в детский сад (путевка) Третий год в городе Якутске прием в детские сады начинается с полутора лет и старше в зависимости от того, какие вакансии открывает непосредственно дошкольная организация.  Если статус вашего заявления "НАПРАВЛЕН" это и есть путевка, она действительна в течение 30 дней </vt:lpstr>
      <vt:lpstr>Медицинский осмотр </vt:lpstr>
      <vt:lpstr>психологическая подготовка ребенка к детскому саду</vt:lpstr>
      <vt:lpstr>.  Профилактика заболеваний у детей </vt:lpstr>
      <vt:lpstr>Правильное питание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 детей, вновь поступающих в ДОУ</dc:title>
  <dc:creator>Лена</dc:creator>
  <cp:lastModifiedBy>Марфа Н. Осипова</cp:lastModifiedBy>
  <cp:revision>15</cp:revision>
  <dcterms:created xsi:type="dcterms:W3CDTF">2024-08-14T00:41:15Z</dcterms:created>
  <dcterms:modified xsi:type="dcterms:W3CDTF">2026-02-26T03:48:26Z</dcterms:modified>
</cp:coreProperties>
</file>