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56" r:id="rId3"/>
    <p:sldId id="261" r:id="rId4"/>
    <p:sldId id="270" r:id="rId5"/>
    <p:sldId id="27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979" autoAdjust="0"/>
  </p:normalViewPr>
  <p:slideViewPr>
    <p:cSldViewPr snapToGrid="0">
      <p:cViewPr varScale="1">
        <p:scale>
          <a:sx n="112" d="100"/>
          <a:sy n="112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62F8D-D3B7-4ABE-9928-AA9408F64B2E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6A151-0AB4-4B48-B9A7-6B3279ACF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127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6A151-0AB4-4B48-B9A7-6B3279ACF77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510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710FD-0FD6-4EA7-A688-613913B5E6F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606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710FD-0FD6-4EA7-A688-613913B5E6F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035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52B-B807-4582-B564-CA2435B3305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49F8-4CC7-4E09-82E4-5F201111D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34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52B-B807-4582-B564-CA2435B3305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49F8-4CC7-4E09-82E4-5F201111D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111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52B-B807-4582-B564-CA2435B3305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49F8-4CC7-4E09-82E4-5F201111D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406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383142-7C3A-45ED-BFE7-EBA860772768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29.08.2023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B5CE4-A763-41D2-B222-20EF3E2E5F2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622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383142-7C3A-45ED-BFE7-EBA860772768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29.08.2023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B5CE4-A763-41D2-B222-20EF3E2E5F2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780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383142-7C3A-45ED-BFE7-EBA860772768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29.08.2023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B5CE4-A763-41D2-B222-20EF3E2E5F2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73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383142-7C3A-45ED-BFE7-EBA860772768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29.08.2023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B5CE4-A763-41D2-B222-20EF3E2E5F2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866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383142-7C3A-45ED-BFE7-EBA860772768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29.08.2023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B5CE4-A763-41D2-B222-20EF3E2E5F2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85456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383142-7C3A-45ED-BFE7-EBA860772768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29.08.2023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B5CE4-A763-41D2-B222-20EF3E2E5F2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84924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383142-7C3A-45ED-BFE7-EBA860772768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29.08.2023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B5CE4-A763-41D2-B222-20EF3E2E5F2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34741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383142-7C3A-45ED-BFE7-EBA860772768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29.08.2023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B5CE4-A763-41D2-B222-20EF3E2E5F2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633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52B-B807-4582-B564-CA2435B3305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49F8-4CC7-4E09-82E4-5F201111D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7058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383142-7C3A-45ED-BFE7-EBA860772768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29.08.2023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B5CE4-A763-41D2-B222-20EF3E2E5F2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712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383142-7C3A-45ED-BFE7-EBA860772768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29.08.2023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B5CE4-A763-41D2-B222-20EF3E2E5F2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605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383142-7C3A-45ED-BFE7-EBA860772768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29.08.2023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B5CE4-A763-41D2-B222-20EF3E2E5F2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715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52B-B807-4582-B564-CA2435B3305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49F8-4CC7-4E09-82E4-5F201111D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55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52B-B807-4582-B564-CA2435B3305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49F8-4CC7-4E09-82E4-5F201111D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15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52B-B807-4582-B564-CA2435B3305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49F8-4CC7-4E09-82E4-5F201111D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89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52B-B807-4582-B564-CA2435B3305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49F8-4CC7-4E09-82E4-5F201111D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275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52B-B807-4582-B564-CA2435B3305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49F8-4CC7-4E09-82E4-5F201111D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1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52B-B807-4582-B564-CA2435B3305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49F8-4CC7-4E09-82E4-5F201111D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683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52B-B807-4582-B564-CA2435B3305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49F8-4CC7-4E09-82E4-5F201111D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420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7652B-B807-4582-B564-CA2435B33053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B49F8-4CC7-4E09-82E4-5F201111D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898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l="5000" t="-4000" r="5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383142-7C3A-45ED-BFE7-EBA860772768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29.08.2023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B5CE4-A763-41D2-B222-20EF3E2E5F2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075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826" y="914400"/>
            <a:ext cx="12123174" cy="2086495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«</a:t>
            </a:r>
            <a:r>
              <a:rPr lang="ru-RU" sz="4800" b="1" dirty="0" err="1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Ийэ</a:t>
            </a:r>
            <a:r>
              <a:rPr lang="ru-RU" sz="4800" b="1" dirty="0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тыл </a:t>
            </a:r>
            <a:r>
              <a:rPr lang="ru-RU" sz="4800" b="1" dirty="0" err="1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кэскилэ</a:t>
            </a:r>
            <a:r>
              <a:rPr lang="ru-RU" sz="4800" b="1" dirty="0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» т</a:t>
            </a:r>
            <a:r>
              <a:rPr lang="sah-RU" sz="4800" b="1" dirty="0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өрөппүт түмсүүтүн</a:t>
            </a:r>
            <a:br>
              <a:rPr lang="sah-RU" sz="4800" b="1" dirty="0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sah-RU" sz="4800" b="1" dirty="0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2023-2024 үөрэх дьылыгар былаана</a:t>
            </a:r>
            <a:endParaRPr lang="ru-RU" sz="48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9380" y="3607725"/>
            <a:ext cx="11602065" cy="29039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3600" b="1" dirty="0" smtClean="0">
                <a:solidFill>
                  <a:srgbClr val="002060"/>
                </a:solidFill>
              </a:rPr>
              <a:t>Кириллина Мария Афанасьевна, </a:t>
            </a:r>
            <a:r>
              <a:rPr lang="ru-RU" sz="3600" b="1" dirty="0" err="1" smtClean="0">
                <a:solidFill>
                  <a:srgbClr val="002060"/>
                </a:solidFill>
              </a:rPr>
              <a:t>ф.н.к</a:t>
            </a:r>
            <a:r>
              <a:rPr lang="ru-RU" sz="36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«</a:t>
            </a:r>
            <a:r>
              <a:rPr lang="ru-RU" sz="3600" b="1" dirty="0" err="1" smtClean="0">
                <a:solidFill>
                  <a:srgbClr val="002060"/>
                </a:solidFill>
              </a:rPr>
              <a:t>Ийэ</a:t>
            </a:r>
            <a:r>
              <a:rPr lang="ru-RU" sz="3600" b="1" dirty="0" smtClean="0">
                <a:solidFill>
                  <a:srgbClr val="002060"/>
                </a:solidFill>
              </a:rPr>
              <a:t> тыл </a:t>
            </a:r>
            <a:r>
              <a:rPr lang="ru-RU" sz="3600" b="1" dirty="0" err="1" smtClean="0">
                <a:solidFill>
                  <a:srgbClr val="002060"/>
                </a:solidFill>
              </a:rPr>
              <a:t>кэскилэ</a:t>
            </a:r>
            <a:r>
              <a:rPr lang="ru-RU" sz="3600" b="1" dirty="0" smtClean="0">
                <a:solidFill>
                  <a:srgbClr val="002060"/>
                </a:solidFill>
              </a:rPr>
              <a:t>» </a:t>
            </a:r>
          </a:p>
          <a:p>
            <a:r>
              <a:rPr lang="sah-RU" sz="3600" b="1" dirty="0" smtClean="0">
                <a:solidFill>
                  <a:srgbClr val="002060"/>
                </a:solidFill>
              </a:rPr>
              <a:t>ө</a:t>
            </a:r>
            <a:r>
              <a:rPr lang="ru-RU" sz="3600" b="1" dirty="0" err="1" smtClean="0">
                <a:solidFill>
                  <a:srgbClr val="002060"/>
                </a:solidFill>
              </a:rPr>
              <a:t>рөспүүбүлүкэтээҕи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түмсүү</a:t>
            </a:r>
            <a:endParaRPr lang="ru-RU" sz="36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2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6916" y="610053"/>
            <a:ext cx="10913807" cy="72997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sz="3600" b="1" dirty="0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3600" b="1" dirty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sz="3600" b="1" dirty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3600" b="1" dirty="0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sz="3600" b="1" dirty="0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3600" b="1" dirty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sz="3600" b="1" dirty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endParaRPr lang="ru-RU" sz="36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0" y="1652571"/>
            <a:ext cx="12191999" cy="2421302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2800" b="1" dirty="0" err="1" smtClean="0">
                <a:solidFill>
                  <a:srgbClr val="0070C0"/>
                </a:solidFill>
              </a:rPr>
              <a:t>Үлэ</a:t>
            </a: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</a:rPr>
              <a:t>сыала</a:t>
            </a:r>
            <a:r>
              <a:rPr lang="ru-RU" sz="2800" b="1" dirty="0" smtClean="0">
                <a:solidFill>
                  <a:srgbClr val="0070C0"/>
                </a:solidFill>
              </a:rPr>
              <a:t> - </a:t>
            </a:r>
            <a:r>
              <a:rPr lang="ru-RU" sz="2800" b="1" dirty="0" err="1" smtClean="0">
                <a:solidFill>
                  <a:srgbClr val="0070C0"/>
                </a:solidFill>
              </a:rPr>
              <a:t>Дьокуускай</a:t>
            </a: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</a:rPr>
              <a:t>куорат</a:t>
            </a: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</a:rPr>
              <a:t>сахалыы</a:t>
            </a:r>
            <a:r>
              <a:rPr lang="ru-RU" sz="2800" b="1" dirty="0" smtClean="0">
                <a:solidFill>
                  <a:srgbClr val="0070C0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ru-RU" sz="2800" b="1" dirty="0" err="1" smtClean="0">
                <a:solidFill>
                  <a:srgbClr val="0070C0"/>
                </a:solidFill>
              </a:rPr>
              <a:t>уһуйааннарыгар</a:t>
            </a:r>
            <a:r>
              <a:rPr lang="ru-RU" sz="2800" b="1" dirty="0" smtClean="0">
                <a:solidFill>
                  <a:srgbClr val="0070C0"/>
                </a:solidFill>
              </a:rPr>
              <a:t>, </a:t>
            </a:r>
            <a:r>
              <a:rPr lang="ru-RU" sz="2800" b="1" dirty="0" err="1" smtClean="0">
                <a:solidFill>
                  <a:srgbClr val="0070C0"/>
                </a:solidFill>
              </a:rPr>
              <a:t>оскуолаларыгар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</a:pP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r>
              <a:rPr lang="ru-RU" sz="2800" b="1" dirty="0" err="1">
                <a:solidFill>
                  <a:srgbClr val="0070C0"/>
                </a:solidFill>
              </a:rPr>
              <a:t>т</a:t>
            </a:r>
            <a:r>
              <a:rPr lang="ru-RU" sz="2800" b="1" dirty="0" err="1" smtClean="0">
                <a:solidFill>
                  <a:srgbClr val="0070C0"/>
                </a:solidFill>
              </a:rPr>
              <a:t>өрөппүт</a:t>
            </a: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r>
              <a:rPr lang="ru-RU" sz="2800" b="1" dirty="0" err="1">
                <a:solidFill>
                  <a:srgbClr val="0070C0"/>
                </a:solidFill>
              </a:rPr>
              <a:t>С</a:t>
            </a:r>
            <a:r>
              <a:rPr lang="ru-RU" sz="2800" b="1" dirty="0" err="1" smtClean="0">
                <a:solidFill>
                  <a:srgbClr val="0070C0"/>
                </a:solidFill>
              </a:rPr>
              <a:t>үбэтин</a:t>
            </a: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</a:rPr>
              <a:t>үлэтин</a:t>
            </a: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</a:rPr>
              <a:t>тэрийии</a:t>
            </a:r>
            <a:r>
              <a:rPr lang="ru-RU" sz="2800" b="1" dirty="0" smtClean="0">
                <a:solidFill>
                  <a:srgbClr val="0070C0"/>
                </a:solidFill>
              </a:rPr>
              <a:t>, </a:t>
            </a:r>
            <a:r>
              <a:rPr lang="ru-RU" sz="2800" b="1" dirty="0" err="1" smtClean="0">
                <a:solidFill>
                  <a:srgbClr val="0070C0"/>
                </a:solidFill>
              </a:rPr>
              <a:t>күүһүрдүү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</a:pPr>
            <a:endParaRPr lang="sah-RU" sz="2800" b="1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</a:pPr>
            <a:endParaRPr lang="ru-RU" sz="2800" b="1" dirty="0" smtClean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6801" y="5087461"/>
            <a:ext cx="10474036" cy="95410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dirty="0" err="1" smtClean="0">
                <a:solidFill>
                  <a:srgbClr val="0070C0"/>
                </a:solidFill>
                <a:latin typeface="Calibri" panose="020F0502020204030204"/>
              </a:rPr>
              <a:t>Үлэ</a:t>
            </a:r>
            <a:r>
              <a:rPr lang="ru-RU" sz="2800" b="1" dirty="0" smtClean="0">
                <a:solidFill>
                  <a:srgbClr val="0070C0"/>
                </a:solidFill>
                <a:latin typeface="Calibri" panose="020F0502020204030204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Calibri" panose="020F0502020204030204"/>
              </a:rPr>
              <a:t>көрүҥнэрэ</a:t>
            </a:r>
            <a:r>
              <a:rPr lang="ru-RU" sz="2800" b="1" dirty="0" smtClean="0">
                <a:solidFill>
                  <a:srgbClr val="0070C0"/>
                </a:solidFill>
                <a:latin typeface="Calibri" panose="020F0502020204030204"/>
              </a:rPr>
              <a:t>: </a:t>
            </a:r>
            <a:r>
              <a:rPr lang="ru-RU" sz="2800" b="1" dirty="0" err="1" smtClean="0">
                <a:solidFill>
                  <a:srgbClr val="0070C0"/>
                </a:solidFill>
                <a:latin typeface="Calibri" panose="020F0502020204030204"/>
              </a:rPr>
              <a:t>төрөппүт</a:t>
            </a:r>
            <a:r>
              <a:rPr lang="ru-RU" sz="2800" b="1" dirty="0" smtClean="0">
                <a:solidFill>
                  <a:srgbClr val="0070C0"/>
                </a:solidFill>
                <a:latin typeface="Calibri" panose="020F0502020204030204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Calibri" panose="020F0502020204030204"/>
              </a:rPr>
              <a:t>кыһата</a:t>
            </a:r>
            <a:r>
              <a:rPr lang="ru-RU" sz="2800" b="1" dirty="0" smtClean="0">
                <a:solidFill>
                  <a:srgbClr val="0070C0"/>
                </a:solidFill>
                <a:latin typeface="Calibri" panose="020F0502020204030204"/>
              </a:rPr>
              <a:t>, </a:t>
            </a:r>
            <a:r>
              <a:rPr lang="ru-RU" sz="2800" b="1" dirty="0" err="1" smtClean="0">
                <a:solidFill>
                  <a:srgbClr val="0070C0"/>
                </a:solidFill>
                <a:latin typeface="Calibri" panose="020F0502020204030204"/>
              </a:rPr>
              <a:t>көрсүһүүлэр</a:t>
            </a:r>
            <a:r>
              <a:rPr lang="ru-RU" sz="2800" b="1" dirty="0" smtClean="0">
                <a:solidFill>
                  <a:srgbClr val="0070C0"/>
                </a:solidFill>
                <a:latin typeface="Calibri" panose="020F0502020204030204"/>
              </a:rPr>
              <a:t>, </a:t>
            </a:r>
            <a:r>
              <a:rPr lang="ru-RU" sz="2800" b="1" dirty="0" err="1" smtClean="0">
                <a:solidFill>
                  <a:srgbClr val="0070C0"/>
                </a:solidFill>
                <a:latin typeface="Calibri" panose="020F0502020204030204"/>
              </a:rPr>
              <a:t>кэмпириэнсийэлэр</a:t>
            </a:r>
            <a:r>
              <a:rPr lang="ru-RU" sz="2800" b="1" dirty="0" smtClean="0">
                <a:solidFill>
                  <a:srgbClr val="0070C0"/>
                </a:solidFill>
                <a:latin typeface="Calibri" panose="020F0502020204030204"/>
              </a:rPr>
              <a:t>, </a:t>
            </a:r>
            <a:r>
              <a:rPr lang="ru-RU" sz="2800" b="1" dirty="0" err="1" smtClean="0">
                <a:solidFill>
                  <a:srgbClr val="0070C0"/>
                </a:solidFill>
                <a:latin typeface="Calibri" panose="020F0502020204030204"/>
              </a:rPr>
              <a:t>күрэхтэр</a:t>
            </a:r>
            <a:r>
              <a:rPr lang="ru-RU" sz="2800" b="1" dirty="0" smtClean="0">
                <a:solidFill>
                  <a:srgbClr val="0070C0"/>
                </a:solidFill>
                <a:latin typeface="Calibri" panose="020F0502020204030204"/>
              </a:rPr>
              <a:t>, </a:t>
            </a:r>
            <a:r>
              <a:rPr lang="ru-RU" sz="2800" b="1" dirty="0" err="1" smtClean="0">
                <a:solidFill>
                  <a:srgbClr val="0070C0"/>
                </a:solidFill>
                <a:latin typeface="Calibri" panose="020F0502020204030204"/>
              </a:rPr>
              <a:t>о.д.а</a:t>
            </a:r>
            <a:r>
              <a:rPr lang="ru-RU" sz="2800" b="1" dirty="0" smtClean="0">
                <a:solidFill>
                  <a:srgbClr val="0070C0"/>
                </a:solidFill>
                <a:latin typeface="Calibri" panose="020F0502020204030204"/>
              </a:rPr>
              <a:t>.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1939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473" y="1308295"/>
            <a:ext cx="11929403" cy="5403060"/>
          </a:xfrm>
        </p:spPr>
        <p:txBody>
          <a:bodyPr>
            <a:noAutofit/>
          </a:bodyPr>
          <a:lstStyle/>
          <a:p>
            <a:r>
              <a:rPr lang="ru-RU" sz="3200" b="1" dirty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sz="3200" b="1" dirty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endParaRPr lang="ru-RU" sz="32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13657" y="285970"/>
            <a:ext cx="9798657" cy="7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sah-RU" sz="4000" dirty="0" smtClean="0">
                <a:ln w="0">
                  <a:solidFill>
                    <a:srgbClr val="0070C0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2023-2024 үөрэх дьылыгар былаан</a:t>
            </a:r>
            <a:endParaRPr lang="ru-RU" sz="4000" dirty="0">
              <a:ln w="0">
                <a:solidFill>
                  <a:srgbClr val="0070C0"/>
                </a:solidFill>
              </a:ln>
              <a:solidFill>
                <a:schemeClr val="accent5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534908"/>
              </p:ext>
            </p:extLst>
          </p:nvPr>
        </p:nvGraphicFramePr>
        <p:xfrm>
          <a:off x="98473" y="1064030"/>
          <a:ext cx="11397672" cy="5008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56982">
                  <a:extLst>
                    <a:ext uri="{9D8B030D-6E8A-4147-A177-3AD203B41FA5}">
                      <a16:colId xmlns:a16="http://schemas.microsoft.com/office/drawing/2014/main" val="2855027519"/>
                    </a:ext>
                  </a:extLst>
                </a:gridCol>
                <a:gridCol w="3240690">
                  <a:extLst>
                    <a:ext uri="{9D8B030D-6E8A-4147-A177-3AD203B41FA5}">
                      <a16:colId xmlns:a16="http://schemas.microsoft.com/office/drawing/2014/main" val="2062787860"/>
                    </a:ext>
                  </a:extLst>
                </a:gridCol>
              </a:tblGrid>
              <a:tr h="15544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Төрөппүт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Сүбэтин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ah-RU" sz="2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үлэтэ (</a:t>
                      </a:r>
                      <a:r>
                        <a:rPr lang="ru-RU" sz="2800" b="1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Дьокуускай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куорат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сахалыы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оскуолалара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1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сахалыы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кылаастар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1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уһуйааннар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b="1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бөлөхтөр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ah-RU" sz="2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Чиэппэр аайы</a:t>
                      </a:r>
                      <a:endParaRPr lang="ru-RU" sz="2800" b="1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2329781"/>
                  </a:ext>
                </a:extLst>
              </a:tr>
              <a:tr h="9060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ah-RU" sz="28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Өрөспүүбүлүкэтээҕи</a:t>
                      </a:r>
                      <a:r>
                        <a:rPr lang="sah-RU" sz="2800" b="1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Төрөппүт сугулаана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2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ah-RU" sz="2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2800" b="1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олунньу</a:t>
                      </a:r>
                      <a:endParaRPr lang="ru-RU" sz="2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008446"/>
                  </a:ext>
                </a:extLst>
              </a:tr>
              <a:tr h="12302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“ИЙЭ ТЫЛ – ТӨРӨППҮТ </a:t>
                      </a:r>
                      <a:r>
                        <a:rPr lang="ru-RU" sz="2800" b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УОННА ОҔО” төрөппүт түмсүүтүн өрөспүүбүлүкэтээҕи күрэҕэ</a:t>
                      </a:r>
                      <a:endParaRPr lang="ru-RU" sz="2800" b="1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 </a:t>
                      </a:r>
                      <a:r>
                        <a:rPr lang="ru-RU" sz="2800" b="1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бэс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800" b="1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ыйа</a:t>
                      </a:r>
                      <a:endParaRPr lang="ru-RU" sz="2800" b="1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5802482"/>
                  </a:ext>
                </a:extLst>
              </a:tr>
              <a:tr h="13173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ah-RU" sz="28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Төрөппүттэри</a:t>
                      </a:r>
                      <a:r>
                        <a:rPr lang="sah-RU" sz="2800" b="1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кытта көрсүһүүлэр, тэрээһиннэр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ah-RU" sz="2800" b="1" dirty="0" smtClean="0">
                          <a:solidFill>
                            <a:srgbClr val="0070C0"/>
                          </a:solidFill>
                          <a:effectLst/>
                        </a:rPr>
                        <a:t>Сылы быһа</a:t>
                      </a:r>
                      <a:endParaRPr lang="ru-RU" sz="28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300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34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597" y="741016"/>
            <a:ext cx="11929403" cy="668287"/>
          </a:xfrm>
        </p:spPr>
        <p:txBody>
          <a:bodyPr>
            <a:noAutofit/>
          </a:bodyPr>
          <a:lstStyle/>
          <a:p>
            <a:r>
              <a:rPr lang="ru-RU" sz="3200" b="1" dirty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sz="3200" b="1" dirty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endParaRPr lang="ru-RU" sz="32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6705" y="542022"/>
            <a:ext cx="105405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ah-RU" sz="3200" b="1" dirty="0">
                <a:solidFill>
                  <a:srgbClr val="0070C0"/>
                </a:solidFill>
              </a:rPr>
              <a:t>Б</a:t>
            </a:r>
            <a:r>
              <a:rPr lang="sah-RU" sz="3200" b="1" dirty="0" smtClean="0">
                <a:solidFill>
                  <a:srgbClr val="0070C0"/>
                </a:solidFill>
              </a:rPr>
              <a:t>өлөхтөргө арааран үөрэтии </a:t>
            </a:r>
          </a:p>
          <a:p>
            <a:pPr algn="ctr"/>
            <a:r>
              <a:rPr lang="sah-RU" sz="3200" b="1" dirty="0" smtClean="0">
                <a:solidFill>
                  <a:srgbClr val="0070C0"/>
                </a:solidFill>
              </a:rPr>
              <a:t>(оҕо </a:t>
            </a:r>
            <a:r>
              <a:rPr lang="sah-RU" sz="3200" b="1" dirty="0">
                <a:solidFill>
                  <a:srgbClr val="0070C0"/>
                </a:solidFill>
              </a:rPr>
              <a:t>тылы билэр </a:t>
            </a:r>
            <a:r>
              <a:rPr lang="sah-RU" sz="3200" b="1" dirty="0" smtClean="0">
                <a:solidFill>
                  <a:srgbClr val="0070C0"/>
                </a:solidFill>
              </a:rPr>
              <a:t>таһымынан)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74073" y="2028305"/>
            <a:ext cx="111344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ah-RU" sz="2800" b="1" i="1" dirty="0">
                <a:solidFill>
                  <a:srgbClr val="0070C0"/>
                </a:solidFill>
              </a:rPr>
              <a:t>Үлэлиир хамыыһыйа</a:t>
            </a:r>
            <a:r>
              <a:rPr lang="sah-RU" sz="2800" b="1" i="1" dirty="0" smtClean="0">
                <a:solidFill>
                  <a:srgbClr val="0070C0"/>
                </a:solidFill>
              </a:rPr>
              <a:t>:</a:t>
            </a:r>
            <a:endParaRPr lang="sah-RU" sz="2800" i="1" dirty="0" smtClean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ah-RU" sz="2800" i="1" dirty="0" smtClean="0">
                <a:solidFill>
                  <a:srgbClr val="0070C0"/>
                </a:solidFill>
              </a:rPr>
              <a:t>“Айыы Кыһата” гимназия (дириэктэр, үөрэх чааһыгар солбуйааччы, бухгалтер, төрөппүт)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ah-RU" sz="2800" i="1" dirty="0" smtClean="0">
                <a:solidFill>
                  <a:srgbClr val="0070C0"/>
                </a:solidFill>
              </a:rPr>
              <a:t>Дьокуускай куорат национальнай </a:t>
            </a:r>
            <a:r>
              <a:rPr lang="sah-RU" sz="2800" i="1" dirty="0">
                <a:solidFill>
                  <a:srgbClr val="0070C0"/>
                </a:solidFill>
              </a:rPr>
              <a:t>гимназията (дириэктэр, үөрэх чааһыгар солбуйааччы, </a:t>
            </a:r>
            <a:r>
              <a:rPr lang="sah-RU" sz="2800" i="1" dirty="0" smtClean="0">
                <a:solidFill>
                  <a:srgbClr val="0070C0"/>
                </a:solidFill>
              </a:rPr>
              <a:t>бухгалтер, төрөппүт)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ah-RU" sz="2800" i="1" dirty="0" smtClean="0">
                <a:solidFill>
                  <a:srgbClr val="0070C0"/>
                </a:solidFill>
              </a:rPr>
              <a:t>“Ийэ тыл кэскилэ” түмсүү </a:t>
            </a:r>
          </a:p>
        </p:txBody>
      </p:sp>
    </p:spTree>
    <p:extLst>
      <p:ext uri="{BB962C8B-B14F-4D97-AF65-F5344CB8AC3E}">
        <p14:creationId xmlns:p14="http://schemas.microsoft.com/office/powerpoint/2010/main" val="274972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4224</TotalTime>
  <Words>155</Words>
  <Application>Microsoft Office PowerPoint</Application>
  <PresentationFormat>Широкоэкранный</PresentationFormat>
  <Paragraphs>30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Times New Roman</vt:lpstr>
      <vt:lpstr>Тема Office</vt:lpstr>
      <vt:lpstr>1_Тема Office</vt:lpstr>
      <vt:lpstr>«Ийэ тыл кэскилэ» төрөппүт түмсүүтүн 2023-2024 үөрэх дьылыгар былаана</vt:lpstr>
      <vt:lpstr>   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родительских объединений  в сохранении и развитии  родных языков</dc:title>
  <dc:creator>USER</dc:creator>
  <cp:lastModifiedBy>User</cp:lastModifiedBy>
  <cp:revision>80</cp:revision>
  <dcterms:created xsi:type="dcterms:W3CDTF">2019-12-11T12:37:46Z</dcterms:created>
  <dcterms:modified xsi:type="dcterms:W3CDTF">2023-08-29T00:08:06Z</dcterms:modified>
</cp:coreProperties>
</file>