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61" r:id="rId4"/>
    <p:sldId id="270" r:id="rId5"/>
    <p:sldId id="27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79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62F8D-D3B7-4ABE-9928-AA9408F64B2E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6A151-0AB4-4B48-B9A7-6B3279AC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6A151-0AB4-4B48-B9A7-6B3279ACF77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1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710FD-0FD6-4EA7-A688-613913B5E6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06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710FD-0FD6-4EA7-A688-613913B5E6F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3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4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06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622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780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73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66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545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492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474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705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12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60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15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55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5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9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7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8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42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52B-B807-4582-B564-CA2435B3305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B49F8-4CC7-4E09-82E4-5F201111D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9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5000" t="-4000" r="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383142-7C3A-45ED-BFE7-EBA860772768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B5CE4-A763-41D2-B222-20EF3E2E5F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75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26" y="914400"/>
            <a:ext cx="12123174" cy="208649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4800" b="1" dirty="0" err="1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Ийэ</a:t>
            </a:r>
            <a:r>
              <a:rPr lang="ru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тыл </a:t>
            </a:r>
            <a:r>
              <a:rPr lang="ru-RU" sz="4800" b="1" dirty="0" err="1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кэскилэ</a:t>
            </a:r>
            <a:r>
              <a:rPr lang="ru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 т</a:t>
            </a:r>
            <a:r>
              <a:rPr lang="sah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өрөппүт түмсүүтүн</a:t>
            </a:r>
            <a:br>
              <a:rPr lang="sah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sah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2023-2024 үөрэх дьылыгар былаана</a:t>
            </a:r>
            <a:endParaRPr lang="ru-RU" sz="48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380" y="3607725"/>
            <a:ext cx="11602065" cy="29039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b="1" dirty="0" smtClean="0">
                <a:solidFill>
                  <a:srgbClr val="002060"/>
                </a:solidFill>
              </a:rPr>
              <a:t>Кириллина Мария Афанасьевна, </a:t>
            </a:r>
            <a:r>
              <a:rPr lang="ru-RU" sz="3600" b="1" dirty="0" err="1" smtClean="0">
                <a:solidFill>
                  <a:srgbClr val="002060"/>
                </a:solidFill>
              </a:rPr>
              <a:t>ф.н.к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600" b="1" dirty="0" err="1" smtClean="0">
                <a:solidFill>
                  <a:srgbClr val="002060"/>
                </a:solidFill>
              </a:rPr>
              <a:t>Ийэ</a:t>
            </a:r>
            <a:r>
              <a:rPr lang="ru-RU" sz="3600" b="1" dirty="0" smtClean="0">
                <a:solidFill>
                  <a:srgbClr val="002060"/>
                </a:solidFill>
              </a:rPr>
              <a:t> тыл </a:t>
            </a:r>
            <a:r>
              <a:rPr lang="ru-RU" sz="3600" b="1" dirty="0" err="1" smtClean="0">
                <a:solidFill>
                  <a:srgbClr val="002060"/>
                </a:solidFill>
              </a:rPr>
              <a:t>кэскилэ</a:t>
            </a:r>
            <a:r>
              <a:rPr lang="ru-RU" sz="3600" b="1" dirty="0" smtClean="0">
                <a:solidFill>
                  <a:srgbClr val="002060"/>
                </a:solidFill>
              </a:rPr>
              <a:t>» </a:t>
            </a:r>
          </a:p>
          <a:p>
            <a:r>
              <a:rPr lang="sah-RU" sz="3600" b="1" dirty="0" smtClean="0">
                <a:solidFill>
                  <a:srgbClr val="002060"/>
                </a:solidFill>
              </a:rPr>
              <a:t>ө</a:t>
            </a:r>
            <a:r>
              <a:rPr lang="ru-RU" sz="3600" b="1" dirty="0" err="1" smtClean="0">
                <a:solidFill>
                  <a:srgbClr val="002060"/>
                </a:solidFill>
              </a:rPr>
              <a:t>рөспүүбүлүкэтээҕи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түмсүү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6916" y="610053"/>
            <a:ext cx="10913807" cy="72997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3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3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3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3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3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endParaRPr lang="ru-RU" sz="36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1652571"/>
            <a:ext cx="12191999" cy="2421302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800" b="1" dirty="0" err="1" smtClean="0">
                <a:solidFill>
                  <a:srgbClr val="0070C0"/>
                </a:solidFill>
              </a:rPr>
              <a:t>Үлэ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сыала</a:t>
            </a:r>
            <a:r>
              <a:rPr lang="ru-RU" sz="2800" b="1" dirty="0" smtClean="0">
                <a:solidFill>
                  <a:srgbClr val="0070C0"/>
                </a:solidFill>
              </a:rPr>
              <a:t> - </a:t>
            </a:r>
            <a:r>
              <a:rPr lang="ru-RU" sz="2800" b="1" dirty="0" err="1" smtClean="0">
                <a:solidFill>
                  <a:srgbClr val="0070C0"/>
                </a:solidFill>
              </a:rPr>
              <a:t>Дьокуускай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куорат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сахалыы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800" b="1" dirty="0" err="1" smtClean="0">
                <a:solidFill>
                  <a:srgbClr val="0070C0"/>
                </a:solidFill>
              </a:rPr>
              <a:t>уһуйааннарыгар</a:t>
            </a:r>
            <a:r>
              <a:rPr lang="ru-RU" sz="2800" b="1" dirty="0" smtClean="0">
                <a:solidFill>
                  <a:srgbClr val="0070C0"/>
                </a:solidFill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</a:rPr>
              <a:t>оскуолаларыгар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т</a:t>
            </a:r>
            <a:r>
              <a:rPr lang="ru-RU" sz="2800" b="1" dirty="0" err="1" smtClean="0">
                <a:solidFill>
                  <a:srgbClr val="0070C0"/>
                </a:solidFill>
              </a:rPr>
              <a:t>өрөппүт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С</a:t>
            </a:r>
            <a:r>
              <a:rPr lang="ru-RU" sz="2800" b="1" dirty="0" err="1" smtClean="0">
                <a:solidFill>
                  <a:srgbClr val="0070C0"/>
                </a:solidFill>
              </a:rPr>
              <a:t>үбэтин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үлэтин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тэрийии</a:t>
            </a:r>
            <a:r>
              <a:rPr lang="ru-RU" sz="2800" b="1" dirty="0" smtClean="0">
                <a:solidFill>
                  <a:srgbClr val="0070C0"/>
                </a:solidFill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</a:rPr>
              <a:t>күүһүрдүү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sah-RU" sz="28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ru-RU" sz="2800" b="1" dirty="0" smtClean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6801" y="5087461"/>
            <a:ext cx="10474036" cy="95410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Үлэ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көрүҥнэрэ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: </a:t>
            </a:r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төрөппүт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кыһата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көрсүһүүлэр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кэмпириэнсийэлэр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күрэхтэр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latin typeface="Calibri" panose="020F0502020204030204"/>
              </a:rPr>
              <a:t>о.д.а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/>
              </a:rPr>
              <a:t>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93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73" y="1308295"/>
            <a:ext cx="11929403" cy="5403060"/>
          </a:xfrm>
        </p:spPr>
        <p:txBody>
          <a:bodyPr>
            <a:noAutofit/>
          </a:bodyPr>
          <a:lstStyle/>
          <a:p>
            <a:r>
              <a:rPr lang="ru-RU" sz="32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32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endParaRPr lang="ru-RU" sz="32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3657" y="285970"/>
            <a:ext cx="9798657" cy="7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ah-RU" sz="4000" dirty="0" smtClean="0">
                <a:ln w="0"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үөрэх дьылыгар былаан</a:t>
            </a:r>
            <a:endParaRPr lang="ru-RU" sz="4000" dirty="0">
              <a:ln w="0">
                <a:solidFill>
                  <a:srgbClr val="0070C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34908"/>
              </p:ext>
            </p:extLst>
          </p:nvPr>
        </p:nvGraphicFramePr>
        <p:xfrm>
          <a:off x="98473" y="1064030"/>
          <a:ext cx="11397672" cy="500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6982">
                  <a:extLst>
                    <a:ext uri="{9D8B030D-6E8A-4147-A177-3AD203B41FA5}">
                      <a16:colId xmlns:a16="http://schemas.microsoft.com/office/drawing/2014/main" val="2855027519"/>
                    </a:ext>
                  </a:extLst>
                </a:gridCol>
                <a:gridCol w="3240690">
                  <a:extLst>
                    <a:ext uri="{9D8B030D-6E8A-4147-A177-3AD203B41FA5}">
                      <a16:colId xmlns:a16="http://schemas.microsoft.com/office/drawing/2014/main" val="2062787860"/>
                    </a:ext>
                  </a:extLst>
                </a:gridCol>
              </a:tblGrid>
              <a:tr h="1554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Төрөппүт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Сүбэтин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ah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үлэтэ (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Дьокуускай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куорат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сахалыы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оскуолалара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сахалыы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кылаастар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уһуйааннар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бөлөхтөр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h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Чиэппэр аайы</a:t>
                      </a:r>
                      <a:endParaRPr lang="ru-RU" sz="280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329781"/>
                  </a:ext>
                </a:extLst>
              </a:tr>
              <a:tr h="906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ah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Өрөспүүбүлүкэтээҕи</a:t>
                      </a:r>
                      <a:r>
                        <a:rPr lang="sah-RU" sz="2800" b="1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Төрөппүт сугулаана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ah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олунньу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08446"/>
                  </a:ext>
                </a:extLst>
              </a:tr>
              <a:tr h="1230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“ИЙЭ ТЫЛ – ТӨРӨППҮТ </a:t>
                      </a:r>
                      <a:r>
                        <a:rPr lang="ru-RU" sz="2800" b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УОННА ОҔО” төрөппүт түмсүүтүн өрөспүүбүлүкэтээҕи күрэҕэ</a:t>
                      </a:r>
                      <a:endParaRPr lang="ru-RU" sz="280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бэс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ыйа</a:t>
                      </a:r>
                      <a:endParaRPr lang="ru-RU" sz="280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802482"/>
                  </a:ext>
                </a:extLst>
              </a:tr>
              <a:tr h="1317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h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Төрөппүттэри</a:t>
                      </a:r>
                      <a:r>
                        <a:rPr lang="sah-RU" sz="2800" b="1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кытта көрсүһүүлэр, тэрээһиннэр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h-RU" sz="2800" b="1" dirty="0" smtClean="0">
                          <a:solidFill>
                            <a:srgbClr val="0070C0"/>
                          </a:solidFill>
                          <a:effectLst/>
                        </a:rPr>
                        <a:t>Сылы быһа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30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3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597" y="741016"/>
            <a:ext cx="11929403" cy="668287"/>
          </a:xfrm>
        </p:spPr>
        <p:txBody>
          <a:bodyPr>
            <a:noAutofit/>
          </a:bodyPr>
          <a:lstStyle/>
          <a:p>
            <a:r>
              <a:rPr lang="ru-RU" sz="32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32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endParaRPr lang="ru-RU" sz="32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6705" y="542022"/>
            <a:ext cx="105405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ah-RU" sz="3200" b="1" dirty="0">
                <a:solidFill>
                  <a:srgbClr val="0070C0"/>
                </a:solidFill>
              </a:rPr>
              <a:t>Б</a:t>
            </a:r>
            <a:r>
              <a:rPr lang="sah-RU" sz="3200" b="1" dirty="0" smtClean="0">
                <a:solidFill>
                  <a:srgbClr val="0070C0"/>
                </a:solidFill>
              </a:rPr>
              <a:t>өлөхтөргө арааран үөрэтии </a:t>
            </a:r>
          </a:p>
          <a:p>
            <a:pPr algn="ctr"/>
            <a:r>
              <a:rPr lang="sah-RU" sz="3200" b="1" dirty="0" smtClean="0">
                <a:solidFill>
                  <a:srgbClr val="0070C0"/>
                </a:solidFill>
              </a:rPr>
              <a:t>(оҕо </a:t>
            </a:r>
            <a:r>
              <a:rPr lang="sah-RU" sz="3200" b="1" dirty="0">
                <a:solidFill>
                  <a:srgbClr val="0070C0"/>
                </a:solidFill>
              </a:rPr>
              <a:t>тылы билэр </a:t>
            </a:r>
            <a:r>
              <a:rPr lang="sah-RU" sz="3200" b="1" dirty="0" smtClean="0">
                <a:solidFill>
                  <a:srgbClr val="0070C0"/>
                </a:solidFill>
              </a:rPr>
              <a:t>таһымынан)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4073" y="2028305"/>
            <a:ext cx="11134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ah-RU" sz="2800" b="1" i="1" dirty="0">
                <a:solidFill>
                  <a:srgbClr val="0070C0"/>
                </a:solidFill>
              </a:rPr>
              <a:t>Үлэлиир хамыыһыйа</a:t>
            </a:r>
            <a:r>
              <a:rPr lang="sah-RU" sz="2800" b="1" i="1" dirty="0" smtClean="0">
                <a:solidFill>
                  <a:srgbClr val="0070C0"/>
                </a:solidFill>
              </a:rPr>
              <a:t>:</a:t>
            </a:r>
            <a:endParaRPr lang="sah-RU" sz="2800" i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h-RU" sz="2800" i="1" dirty="0" smtClean="0">
                <a:solidFill>
                  <a:srgbClr val="0070C0"/>
                </a:solidFill>
              </a:rPr>
              <a:t>“Айыы Кыһата” гимназия (дириэктэр, үөрэх чааһыгар солбуйааччы, бухгалтер, төрөппүт)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h-RU" sz="2800" i="1" dirty="0" smtClean="0">
                <a:solidFill>
                  <a:srgbClr val="0070C0"/>
                </a:solidFill>
              </a:rPr>
              <a:t>Дьокуускай куорат национальнай </a:t>
            </a:r>
            <a:r>
              <a:rPr lang="sah-RU" sz="2800" i="1" dirty="0">
                <a:solidFill>
                  <a:srgbClr val="0070C0"/>
                </a:solidFill>
              </a:rPr>
              <a:t>гимназията (дириэктэр, үөрэх чааһыгар солбуйааччы, </a:t>
            </a:r>
            <a:r>
              <a:rPr lang="sah-RU" sz="2800" i="1" dirty="0" smtClean="0">
                <a:solidFill>
                  <a:srgbClr val="0070C0"/>
                </a:solidFill>
              </a:rPr>
              <a:t>бухгалтер, төрөппүт)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h-RU" sz="2800" i="1" dirty="0" smtClean="0">
                <a:solidFill>
                  <a:srgbClr val="0070C0"/>
                </a:solidFill>
              </a:rPr>
              <a:t>“Ийэ тыл кэскилэ” түмсүү </a:t>
            </a:r>
          </a:p>
        </p:txBody>
      </p:sp>
    </p:spTree>
    <p:extLst>
      <p:ext uri="{BB962C8B-B14F-4D97-AF65-F5344CB8AC3E}">
        <p14:creationId xmlns:p14="http://schemas.microsoft.com/office/powerpoint/2010/main" val="2749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</TotalTime>
  <Words>155</Words>
  <Application>Microsoft Office PowerPoint</Application>
  <PresentationFormat>Широкоэкранный</PresentationFormat>
  <Paragraphs>30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Тема Office</vt:lpstr>
      <vt:lpstr>1_Тема Office</vt:lpstr>
      <vt:lpstr>«Ийэ тыл кэскилэ» төрөппүт түмсүүтүн 2023-2024 үөрэх дьылыгар былаана</vt:lpstr>
      <vt:lpstr>   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родительских объединений  в сохранении и развитии  родных языков</dc:title>
  <dc:creator>USER</dc:creator>
  <cp:lastModifiedBy>User</cp:lastModifiedBy>
  <cp:revision>80</cp:revision>
  <dcterms:created xsi:type="dcterms:W3CDTF">2019-12-11T12:37:46Z</dcterms:created>
  <dcterms:modified xsi:type="dcterms:W3CDTF">2023-08-29T00:08:06Z</dcterms:modified>
</cp:coreProperties>
</file>