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6FA37-44AC-6ABB-7502-EE93A8B61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BF66F8-60B7-27F0-EB34-663838C72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5C75CD-9B23-2C3D-5577-B439FF0F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F7B8-BD36-4770-8750-D74C93D50E34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DB6D6-1460-B624-5922-C527676C2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449C69-A470-E2B3-0E80-B9434C06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CBE2-DFC5-41F9-BB03-0BE2E294C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49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1ABF2-E457-6E52-FC9B-6C5CD5C7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2B02D-CE5E-1FBC-2118-EDD284271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84C7D-77DC-196B-9554-B0AAA65C5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F7B8-BD36-4770-8750-D74C93D50E34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9EAC7-7A5C-2663-C5BD-A05FCA493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745662-17E5-3702-220A-B18DE2BB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CBE2-DFC5-41F9-BB03-0BE2E294C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77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424EB0-2C41-F581-F6BD-9387434C0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F437D1-5E64-13C8-3F70-321F00377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AB8E2E-6FE2-EF74-F6FC-A12EA8B4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F7B8-BD36-4770-8750-D74C93D50E34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3301D-3CAD-4DD2-B663-93AEDC80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BD11BA-150F-9085-B59B-E9E46868A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CBE2-DFC5-41F9-BB03-0BE2E294C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0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9DC97-81BA-3D48-6F7A-8D5E6D6C7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A6B33C-D2FF-17F4-4123-E09ADF09C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D21B11-DE84-9816-F1CC-836F396E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F7B8-BD36-4770-8750-D74C93D50E34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1AE0B8-53DA-9784-279A-6CE0EEB5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4F136-8E41-F2F1-536B-BBD83BE2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CBE2-DFC5-41F9-BB03-0BE2E294C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30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72315-D1D7-57D3-EC72-45626007C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1B79AE-FF9D-CAC9-E3B1-3A7DA84E9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DED46-FA0B-8E05-D102-8405A82D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F7B8-BD36-4770-8750-D74C93D50E34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C47B32-CF7A-3132-6E1B-9071ADEF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2F0174-973D-8F54-FC16-367836F03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CBE2-DFC5-41F9-BB03-0BE2E294C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07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6CB39-33CC-1FC4-BB17-A28FD33B7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956132-1FC0-3303-685C-E7F706C5E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86DD98-18A4-5F08-E455-164D3B245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7319C8-6098-0BFB-1DA3-89C44E014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F7B8-BD36-4770-8750-D74C93D50E34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22C315-A282-80D5-E881-C1E642303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EB9ECA-CB89-C95E-FB46-A06B4D63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CBE2-DFC5-41F9-BB03-0BE2E294C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93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7D696-05F7-E0D6-1E8C-D43DF182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44C1A4-3F22-8DC8-FA7A-B13CF4E8E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45EEB9-FD61-DBCB-344E-4C36670FA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A396F2-22A6-30B0-2AF0-3CA1CE740E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B40415-02AB-8A29-F9BA-085049B2C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849679-FA42-7092-A53B-732B3DB65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F7B8-BD36-4770-8750-D74C93D50E34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3F23B0-4560-7D12-7411-B123DB010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EDCAAA-E011-BC2F-5633-D6867C54B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CBE2-DFC5-41F9-BB03-0BE2E294C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26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31AD6-9ECB-EA45-3675-262CA518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C1FD88-2F5E-9CAF-74C1-9B1F52DB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F7B8-BD36-4770-8750-D74C93D50E34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278E76-B34C-2870-B0E4-D98C22F9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D8CBE3-635F-6EEE-81AB-E7563DE6B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CBE2-DFC5-41F9-BB03-0BE2E294C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35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B68A33-3C88-22C1-8E04-9DD65858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F7B8-BD36-4770-8750-D74C93D50E34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54B603-7388-60EB-F659-EB75374A1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7431E6-26D2-6699-D64C-328F74E6F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CBE2-DFC5-41F9-BB03-0BE2E294C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1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8241F-E829-3C8D-34D3-820B9EAC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AB073A-9EB6-6E4E-22CE-1B77BD403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3A238A-7AFE-8745-BB01-1E8EA68F9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25620F-2778-9D22-CE1C-8068D638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F7B8-BD36-4770-8750-D74C93D50E34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BC95A6-3EA1-8F65-7025-13CECE9F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60AEB9-F6EC-F6C9-8478-EC8D70B7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CBE2-DFC5-41F9-BB03-0BE2E294C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20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0916E-4357-2CED-0909-FD17FF387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FEF11C-889F-5859-DFCE-DD36426FE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8AC514-80F7-063E-D072-8BDE5951B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FF5350-D376-B8C2-3A1F-B54817348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F7B8-BD36-4770-8750-D74C93D50E34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2AC8A5-7739-313E-2EF5-86B4F748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A3F547-5467-CD13-0DAF-1A213693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CBE2-DFC5-41F9-BB03-0BE2E294C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15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09CA5-93E7-03E2-A9D1-184E3F5B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7BA37-CDE4-3F23-5576-2A2259242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78525A-190B-1CC5-CF26-09BAE9678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EF7B8-BD36-4770-8750-D74C93D50E34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C6E9C4-2DBE-AA6B-B102-F2014C4A5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99EC06-7F5B-D110-A775-3391C716E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7CBE2-DFC5-41F9-BB03-0BE2E294C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75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4ED8C-DEE4-BD68-D315-3A26E80359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ah-RU" dirty="0"/>
              <a:t/>
            </a:r>
            <a:br>
              <a:rPr lang="sah-RU" dirty="0"/>
            </a:br>
            <a:r>
              <a:rPr lang="sah-RU" dirty="0"/>
              <a:t/>
            </a:r>
            <a:br>
              <a:rPr lang="sah-RU" dirty="0"/>
            </a:br>
            <a:r>
              <a:rPr lang="sah-RU" dirty="0">
                <a:latin typeface="+mn-lt"/>
              </a:rPr>
              <a:t>Поисковик Кердее.ру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D5EB70-65D7-A6FC-DCE9-52BB4DB8F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88076"/>
          </a:xfrm>
        </p:spPr>
        <p:txBody>
          <a:bodyPr/>
          <a:lstStyle/>
          <a:p>
            <a:r>
              <a:rPr lang="sah-RU" dirty="0"/>
              <a:t>Уникальный поисковик-агрегатор контента на якутском языке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B0961C-BBE3-E359-A199-7EFF0083A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07" y="1030288"/>
            <a:ext cx="4220385" cy="9184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511FF6-1204-4FAD-5FA6-7D12F6F61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35571"/>
            <a:ext cx="4687259" cy="9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2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5A079-AAF8-5986-37BC-0E4455DC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00" y="365126"/>
            <a:ext cx="10363899" cy="102991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latin typeface="+mn-lt"/>
              </a:rPr>
              <a:t>Поисковик-агрегатор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1CF5F10-6DC7-DA42-B7A3-00B359EFC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26" y="1395040"/>
            <a:ext cx="4988723" cy="331714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F20B3A-8C76-86C4-27DE-40BEC11CE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12" y="485566"/>
            <a:ext cx="3625804" cy="78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81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78F4A-E49D-0F6A-D694-2ECE5D97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h-RU" dirty="0">
                <a:latin typeface="+mn-lt"/>
              </a:rPr>
              <a:t>Результаты поиска по слову “Олоҥхо”</a:t>
            </a:r>
            <a:endParaRPr lang="ru-RU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0D9F82E-88D4-F0A5-FE19-890738947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45" y="1646562"/>
            <a:ext cx="4610674" cy="4530401"/>
          </a:xfrm>
        </p:spPr>
      </p:pic>
    </p:spTree>
    <p:extLst>
      <p:ext uri="{BB962C8B-B14F-4D97-AF65-F5344CB8AC3E}">
        <p14:creationId xmlns:p14="http://schemas.microsoft.com/office/powerpoint/2010/main" val="10987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0AE35-43F4-F4B9-E6A2-7A319BB2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ah-RU" sz="4000" dirty="0">
                <a:latin typeface="+mn-lt"/>
              </a:rPr>
              <a:t>Агрегатор контента</a:t>
            </a:r>
            <a:endParaRPr lang="ru-RU" sz="4000" dirty="0">
              <a:latin typeface="+mn-lt"/>
            </a:endParaRP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1536115E-FD3B-9B64-ED47-FE86BD96E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1" y="1867569"/>
            <a:ext cx="7805289" cy="4269863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505007E-9B23-F65D-1356-8CBDEA264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00" y="595578"/>
            <a:ext cx="3625804" cy="7890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AA9C826-1FA1-5B6D-D9F0-37F6CEE7F8EF}"/>
              </a:ext>
            </a:extLst>
          </p:cNvPr>
          <p:cNvSpPr txBox="1"/>
          <p:nvPr/>
        </p:nvSpPr>
        <p:spPr>
          <a:xfrm>
            <a:off x="9018163" y="2541863"/>
            <a:ext cx="25537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На сайте размещаются последние ссылки на новостные материалы, вышедшие на якутских сайтах по рубрикам</a:t>
            </a:r>
          </a:p>
        </p:txBody>
      </p:sp>
    </p:spTree>
    <p:extLst>
      <p:ext uri="{BB962C8B-B14F-4D97-AF65-F5344CB8AC3E}">
        <p14:creationId xmlns:p14="http://schemas.microsoft.com/office/powerpoint/2010/main" val="142061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D9CE-D54F-BC0E-17EB-0F4D9FAB8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4000" dirty="0">
                <a:latin typeface="+mn-lt"/>
              </a:rPr>
              <a:t>Видеоконтент </a:t>
            </a:r>
            <a:br>
              <a:rPr lang="sah-RU" sz="4000" dirty="0">
                <a:latin typeface="+mn-lt"/>
              </a:rPr>
            </a:br>
            <a:r>
              <a:rPr lang="sah-RU" sz="4000" dirty="0">
                <a:latin typeface="+mn-lt"/>
              </a:rPr>
              <a:t>на якутском языке на одном месте</a:t>
            </a:r>
            <a:endParaRPr lang="ru-RU" sz="4000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AC0AE76-20B6-CDDB-A678-E3A3AC41D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40" y="1884348"/>
            <a:ext cx="4842365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BADCCA-D8D1-FD57-6203-F5474F33BF58}"/>
              </a:ext>
            </a:extLst>
          </p:cNvPr>
          <p:cNvSpPr txBox="1"/>
          <p:nvPr/>
        </p:nvSpPr>
        <p:spPr>
          <a:xfrm>
            <a:off x="8430935" y="2348917"/>
            <a:ext cx="27180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На сайте можно посмотреть весь видеоконтент на якутском языке, производимый НВК «Саха» и блогерами, и иными физическими и юридическими лицами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4DBE56-E199-B981-1067-8513BB883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505" y="365125"/>
            <a:ext cx="3627434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4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754CD-0E56-5B2A-5939-552B8E69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h-RU" dirty="0"/>
              <a:t>Сахалыы быһарыылаах тылдьыт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14A973E-21B5-F1C8-C5B8-8DE175DC6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42" y="1403920"/>
            <a:ext cx="9798716" cy="4988333"/>
          </a:xfrm>
        </p:spPr>
      </p:pic>
    </p:spTree>
    <p:extLst>
      <p:ext uri="{BB962C8B-B14F-4D97-AF65-F5344CB8AC3E}">
        <p14:creationId xmlns:p14="http://schemas.microsoft.com/office/powerpoint/2010/main" val="3283091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30949-F3C4-7680-AEAF-8884E3D56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3B0728-5644-D0E3-FF35-B4FBE6CFB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08" y="1905711"/>
            <a:ext cx="9272444" cy="4271251"/>
          </a:xfrm>
        </p:spPr>
      </p:pic>
    </p:spTree>
    <p:extLst>
      <p:ext uri="{BB962C8B-B14F-4D97-AF65-F5344CB8AC3E}">
        <p14:creationId xmlns:p14="http://schemas.microsoft.com/office/powerpoint/2010/main" val="18639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AF964-98E1-3F55-62EF-60AA1598E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ADD5A1-3618-0302-018E-04670A772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73" y="1530661"/>
            <a:ext cx="9271943" cy="379667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34984E-6F63-76A8-3BE9-1AFF421F9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92" y="2997768"/>
            <a:ext cx="7090161" cy="356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416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100</TotalTime>
  <Words>60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  Поисковик Кердее.ру </vt:lpstr>
      <vt:lpstr> Поисковик-агрегатор</vt:lpstr>
      <vt:lpstr>Результаты поиска по слову “Олоҥхо”</vt:lpstr>
      <vt:lpstr>Агрегатор контента</vt:lpstr>
      <vt:lpstr>Видеоконтент  на якутском языке на одном месте</vt:lpstr>
      <vt:lpstr>Сахалыы быһарыылаах тылдьыт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Поисковик Кердее.ру</dc:title>
  <dc:creator>smedia.sakha01@outlook.com</dc:creator>
  <cp:lastModifiedBy>User</cp:lastModifiedBy>
  <cp:revision>5</cp:revision>
  <dcterms:created xsi:type="dcterms:W3CDTF">2022-11-23T02:18:11Z</dcterms:created>
  <dcterms:modified xsi:type="dcterms:W3CDTF">2023-08-29T00:08:23Z</dcterms:modified>
</cp:coreProperties>
</file>