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9" r:id="rId4"/>
    <p:sldId id="278" r:id="rId5"/>
    <p:sldId id="283" r:id="rId6"/>
    <p:sldId id="280" r:id="rId7"/>
    <p:sldId id="26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bBOT8vYwolbxUbO8skLFDeYOe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9f5bd5e4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Всего 53% населения Якутии назвали якутский своим языком</a:t>
            </a:r>
            <a:br>
              <a:rPr lang="ru-RU"/>
            </a:br>
            <a:r>
              <a:rPr lang="ru-RU"/>
              <a:t>3.5 тысячи населения</a:t>
            </a:r>
            <a:endParaRPr/>
          </a:p>
        </p:txBody>
      </p:sp>
      <p:sp>
        <p:nvSpPr>
          <p:cNvPr id="90" name="Google Shape;90;g159f5bd5e4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9f5bd5e4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Всего 53% населения Якутии назвали якутский своим языком</a:t>
            </a:r>
            <a:br>
              <a:rPr lang="ru-RU"/>
            </a:br>
            <a:r>
              <a:rPr lang="ru-RU"/>
              <a:t>3.5 тысячи населения</a:t>
            </a:r>
            <a:endParaRPr/>
          </a:p>
        </p:txBody>
      </p:sp>
      <p:sp>
        <p:nvSpPr>
          <p:cNvPr id="90" name="Google Shape;90;g159f5bd5e4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156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9f5bd5e4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Всего 53% населения Якутии назвали якутский своим языком</a:t>
            </a:r>
            <a:br>
              <a:rPr lang="ru-RU"/>
            </a:br>
            <a:r>
              <a:rPr lang="ru-RU"/>
              <a:t>3.5 тысячи населения</a:t>
            </a:r>
            <a:endParaRPr/>
          </a:p>
        </p:txBody>
      </p:sp>
      <p:sp>
        <p:nvSpPr>
          <p:cNvPr id="90" name="Google Shape;90;g159f5bd5e4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66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21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9f5bd5e4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Всего 53% населения Якутии назвали якутский своим языком</a:t>
            </a:r>
            <a:br>
              <a:rPr lang="ru-RU"/>
            </a:br>
            <a:r>
              <a:rPr lang="ru-RU"/>
              <a:t>3.5 тысячи населения</a:t>
            </a:r>
            <a:endParaRPr/>
          </a:p>
        </p:txBody>
      </p:sp>
      <p:sp>
        <p:nvSpPr>
          <p:cNvPr id="90" name="Google Shape;90;g159f5bd5e4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433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94926dc11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94926dc11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71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15.jp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hyperlink" Target="mailto:sakhalyy_app@mail.r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A2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615009" y="5638751"/>
            <a:ext cx="8835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err="1" smtClean="0">
                <a:latin typeface="Roboto"/>
                <a:ea typeface="Roboto"/>
                <a:cs typeface="Roboto"/>
                <a:sym typeface="Roboto"/>
              </a:rPr>
              <a:t>Балысхан</a:t>
            </a:r>
            <a:r>
              <a:rPr lang="ru-RU" sz="22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2200" dirty="0" err="1" smtClean="0">
                <a:latin typeface="Roboto"/>
                <a:ea typeface="Roboto"/>
                <a:cs typeface="Roboto"/>
                <a:sym typeface="Roboto"/>
              </a:rPr>
              <a:t>сайдыы</a:t>
            </a:r>
            <a:r>
              <a:rPr lang="ru-RU" sz="2200" dirty="0" smtClean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ah-RU" sz="2200" dirty="0" smtClean="0">
                <a:latin typeface="Roboto"/>
                <a:ea typeface="Roboto"/>
                <a:cs typeface="Roboto"/>
                <a:sym typeface="Roboto"/>
              </a:rPr>
              <a:t>нөҥүө ийэ тылбытын үйэтитии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875314" y="3602037"/>
            <a:ext cx="2336800" cy="14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02750" y="4529740"/>
            <a:ext cx="4443850" cy="9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6259" y="296175"/>
            <a:ext cx="5573400" cy="41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59f5bd5e4d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4075" y="404375"/>
            <a:ext cx="1811125" cy="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59f5bd5e4d_0_55"/>
          <p:cNvPicPr preferRelativeResize="0"/>
          <p:nvPr/>
        </p:nvPicPr>
        <p:blipFill rotWithShape="1">
          <a:blip r:embed="rId4">
            <a:alphaModFix/>
          </a:blip>
          <a:srcRect b="51085"/>
          <a:stretch/>
        </p:blipFill>
        <p:spPr>
          <a:xfrm>
            <a:off x="0" y="6266300"/>
            <a:ext cx="12192000" cy="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59f5bd5e4d_0_55"/>
          <p:cNvSpPr txBox="1"/>
          <p:nvPr/>
        </p:nvSpPr>
        <p:spPr>
          <a:xfrm>
            <a:off x="4123911" y="1743111"/>
            <a:ext cx="773426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 этап – для начинающих взрослых и детей от 8-ми лет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(Грант Главы РС(Я)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-RU" sz="20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 этап – для продолжающих взрослых и детей от 8-ми лет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(частично Госпрограмма)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ru-RU" sz="2000" dirty="0" smtClean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 этап – для детей от 3-х до 7-ми лет</a:t>
            </a:r>
            <a:endParaRPr sz="2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g159f5bd5e4d_0_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9776" y="223301"/>
            <a:ext cx="2706500" cy="586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102" r="6278" b="6855"/>
          <a:stretch/>
        </p:blipFill>
        <p:spPr>
          <a:xfrm>
            <a:off x="7051466" y="4166787"/>
            <a:ext cx="1877753" cy="18456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5486" y="962849"/>
            <a:ext cx="7329714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6000"/>
            </a:pPr>
            <a:r>
              <a:rPr lang="ru-RU" sz="2400" b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Мобильное приложение по изучению якутского языка </a:t>
            </a:r>
            <a:endParaRPr lang="ru-RU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169653" y="4238171"/>
            <a:ext cx="2396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2000" b="1" dirty="0" smtClean="0">
                <a:latin typeface="Roboto" panose="020B0604020202020204" charset="0"/>
                <a:ea typeface="Roboto" panose="020B0604020202020204" charset="0"/>
              </a:rPr>
              <a:t>Скачать</a:t>
            </a:r>
            <a:endParaRPr lang="ru-RU" sz="20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5" name="Стрелка углом 4"/>
          <p:cNvSpPr/>
          <p:nvPr/>
        </p:nvSpPr>
        <p:spPr>
          <a:xfrm rot="10800000">
            <a:off x="9045790" y="4638281"/>
            <a:ext cx="798285" cy="65785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59f5bd5e4d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4075" y="404375"/>
            <a:ext cx="1811125" cy="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59f5bd5e4d_0_55"/>
          <p:cNvPicPr preferRelativeResize="0"/>
          <p:nvPr/>
        </p:nvPicPr>
        <p:blipFill rotWithShape="1">
          <a:blip r:embed="rId4">
            <a:alphaModFix/>
          </a:blip>
          <a:srcRect b="51085"/>
          <a:stretch/>
        </p:blipFill>
        <p:spPr>
          <a:xfrm>
            <a:off x="0" y="6396929"/>
            <a:ext cx="12192000" cy="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90517" y="299987"/>
            <a:ext cx="311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Roboto" panose="020B0604020202020204" charset="0"/>
                <a:ea typeface="Roboto" panose="020B0604020202020204" charset="0"/>
              </a:rPr>
              <a:t>Интерфейс</a:t>
            </a:r>
            <a:endParaRPr lang="ru-RU" sz="3200" b="1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9" y="1496679"/>
            <a:ext cx="3882301" cy="3576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445" y="1496679"/>
            <a:ext cx="3860971" cy="3576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203"/>
          <a:stretch/>
        </p:blipFill>
        <p:spPr>
          <a:xfrm>
            <a:off x="7885394" y="1520743"/>
            <a:ext cx="3883188" cy="3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59f5bd5e4d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4075" y="404375"/>
            <a:ext cx="1811125" cy="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59f5bd5e4d_0_55"/>
          <p:cNvPicPr preferRelativeResize="0"/>
          <p:nvPr/>
        </p:nvPicPr>
        <p:blipFill rotWithShape="1">
          <a:blip r:embed="rId4">
            <a:alphaModFix/>
          </a:blip>
          <a:srcRect b="51085"/>
          <a:stretch/>
        </p:blipFill>
        <p:spPr>
          <a:xfrm>
            <a:off x="0" y="6266300"/>
            <a:ext cx="12192000" cy="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290517" y="299987"/>
            <a:ext cx="3116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Roboto" panose="020B0604020202020204" charset="0"/>
                <a:ea typeface="Roboto" panose="020B0604020202020204" charset="0"/>
              </a:rPr>
              <a:t>Интерфейс</a:t>
            </a:r>
            <a:endParaRPr lang="ru-RU" sz="3200" b="1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24" y="1341501"/>
            <a:ext cx="5076416" cy="209687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7" y="1350495"/>
            <a:ext cx="4918302" cy="2087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24" y="3542762"/>
            <a:ext cx="5076416" cy="2071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7" y="3542762"/>
            <a:ext cx="4918302" cy="2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3646065" y="195248"/>
            <a:ext cx="5035694" cy="746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sah-RU" sz="3200" b="1" dirty="0" smtClean="0">
                <a:latin typeface="Roboto"/>
                <a:ea typeface="Roboto"/>
                <a:cs typeface="Roboto"/>
                <a:sym typeface="Roboto"/>
              </a:rPr>
              <a:t>Үлэлиир бөлөхпүт</a:t>
            </a:r>
            <a:endParaRPr sz="32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50" y="404375"/>
            <a:ext cx="1811125" cy="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4">
            <a:alphaModFix/>
          </a:blip>
          <a:srcRect b="51085"/>
          <a:stretch/>
        </p:blipFill>
        <p:spPr>
          <a:xfrm>
            <a:off x="0" y="6266300"/>
            <a:ext cx="12192000" cy="5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25250" t="16397" r="20716" b="33247"/>
          <a:stretch/>
        </p:blipFill>
        <p:spPr>
          <a:xfrm>
            <a:off x="8032384" y="1132139"/>
            <a:ext cx="1346835" cy="167710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"/>
          <p:cNvSpPr txBox="1"/>
          <p:nvPr/>
        </p:nvSpPr>
        <p:spPr>
          <a:xfrm>
            <a:off x="5420999" y="4650912"/>
            <a:ext cx="1962300" cy="113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Анна </a:t>
            </a:r>
            <a:r>
              <a:rPr lang="ru-RU" sz="1600" b="1" dirty="0" err="1">
                <a:latin typeface="Roboto"/>
                <a:ea typeface="Roboto"/>
                <a:cs typeface="Roboto"/>
                <a:sym typeface="Roboto"/>
              </a:rPr>
              <a:t>Прудецкая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6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UX-копирайтер, редактор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"/>
          <p:cNvSpPr txBox="1"/>
          <p:nvPr/>
        </p:nvSpPr>
        <p:spPr>
          <a:xfrm>
            <a:off x="5364269" y="2953966"/>
            <a:ext cx="2299274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Яна </a:t>
            </a:r>
            <a:r>
              <a:rPr lang="ru-RU" sz="1600" b="1" dirty="0" err="1">
                <a:latin typeface="Roboto"/>
                <a:ea typeface="Roboto"/>
                <a:cs typeface="Roboto"/>
                <a:sym typeface="Roboto"/>
              </a:rPr>
              <a:t>Колодезникова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ru-RU" sz="1600" b="1" dirty="0" err="1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продакт</a:t>
            </a:r>
            <a:r>
              <a:rPr lang="ru-RU" sz="16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-менеджер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"/>
          <p:cNvSpPr txBox="1"/>
          <p:nvPr/>
        </p:nvSpPr>
        <p:spPr>
          <a:xfrm>
            <a:off x="9440434" y="1096562"/>
            <a:ext cx="23892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Ксения Большакова, </a:t>
            </a: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контент-менеджер</a:t>
            </a:r>
            <a:endParaRPr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p2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l="12631" t="7178" r="10486" b="34264"/>
          <a:stretch/>
        </p:blipFill>
        <p:spPr>
          <a:xfrm>
            <a:off x="8032384" y="2994416"/>
            <a:ext cx="1343556" cy="1533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"/>
          <p:cNvSpPr txBox="1"/>
          <p:nvPr/>
        </p:nvSpPr>
        <p:spPr>
          <a:xfrm>
            <a:off x="9440434" y="2932479"/>
            <a:ext cx="266811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>
                <a:latin typeface="Roboto"/>
                <a:ea typeface="Roboto"/>
                <a:cs typeface="Roboto"/>
                <a:sym typeface="Roboto"/>
              </a:rPr>
              <a:t>Сардаана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 Осипова- ведущая </a:t>
            </a:r>
            <a:r>
              <a:rPr lang="ru-RU" sz="1600" b="1" dirty="0" err="1">
                <a:latin typeface="Roboto"/>
                <a:ea typeface="Roboto"/>
                <a:cs typeface="Roboto"/>
                <a:sym typeface="Roboto"/>
              </a:rPr>
              <a:t>соцсетей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, PR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"/>
          <p:cNvSpPr txBox="1"/>
          <p:nvPr/>
        </p:nvSpPr>
        <p:spPr>
          <a:xfrm>
            <a:off x="5365355" y="1096562"/>
            <a:ext cx="20841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Лилия и </a:t>
            </a:r>
            <a:r>
              <a:rPr lang="ru-RU" sz="1600" b="1" dirty="0" err="1">
                <a:latin typeface="Roboto"/>
                <a:ea typeface="Roboto"/>
                <a:cs typeface="Roboto"/>
                <a:sym typeface="Roboto"/>
              </a:rPr>
              <a:t>Ньургун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1600" b="1" dirty="0" err="1">
                <a:latin typeface="Roboto"/>
                <a:ea typeface="Roboto"/>
                <a:cs typeface="Roboto"/>
                <a:sym typeface="Roboto"/>
              </a:rPr>
              <a:t>Бэчигэн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 - 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авторы и </a:t>
            </a: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координаторы 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проекта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2"/>
          <p:cNvSpPr txBox="1"/>
          <p:nvPr/>
        </p:nvSpPr>
        <p:spPr>
          <a:xfrm>
            <a:off x="1711911" y="1090283"/>
            <a:ext cx="2389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Марианна </a:t>
            </a: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Федорова, 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главный </a:t>
            </a: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методист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1го этапа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p2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 t="13956" r="6252"/>
          <a:stretch/>
        </p:blipFill>
        <p:spPr>
          <a:xfrm>
            <a:off x="3985254" y="4683153"/>
            <a:ext cx="1337412" cy="152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291" y="1159773"/>
            <a:ext cx="1235931" cy="1647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"/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 t="22159" r="33011" b="26780"/>
          <a:stretch/>
        </p:blipFill>
        <p:spPr>
          <a:xfrm>
            <a:off x="3985253" y="3025663"/>
            <a:ext cx="1314522" cy="150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t="17863" r="6128" b="6396"/>
          <a:stretch/>
        </p:blipFill>
        <p:spPr>
          <a:xfrm>
            <a:off x="438657" y="4683153"/>
            <a:ext cx="1285888" cy="14735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b="5797"/>
          <a:stretch/>
        </p:blipFill>
        <p:spPr>
          <a:xfrm>
            <a:off x="435974" y="2999449"/>
            <a:ext cx="1291254" cy="1479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5" t="18243" r="8242"/>
          <a:stretch/>
        </p:blipFill>
        <p:spPr>
          <a:xfrm>
            <a:off x="3985254" y="1132139"/>
            <a:ext cx="1337412" cy="1737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3512" r="36666" b="38474"/>
          <a:stretch/>
        </p:blipFill>
        <p:spPr>
          <a:xfrm>
            <a:off x="8032384" y="4679332"/>
            <a:ext cx="1343556" cy="1532174"/>
          </a:xfrm>
          <a:prstGeom prst="rect">
            <a:avLst/>
          </a:prstGeom>
        </p:spPr>
      </p:pic>
      <p:sp>
        <p:nvSpPr>
          <p:cNvPr id="21" name="Google Shape;216;p2"/>
          <p:cNvSpPr txBox="1"/>
          <p:nvPr/>
        </p:nvSpPr>
        <p:spPr>
          <a:xfrm>
            <a:off x="1748222" y="2955326"/>
            <a:ext cx="23892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Лена </a:t>
            </a:r>
            <a:r>
              <a:rPr lang="ru-RU" sz="1600" b="1" dirty="0" err="1" smtClean="0">
                <a:latin typeface="Roboto"/>
                <a:ea typeface="Roboto"/>
                <a:cs typeface="Roboto"/>
                <a:sym typeface="Roboto"/>
              </a:rPr>
              <a:t>Шишигина</a:t>
            </a: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, методист 1го этапа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16;p2"/>
          <p:cNvSpPr txBox="1"/>
          <p:nvPr/>
        </p:nvSpPr>
        <p:spPr>
          <a:xfrm>
            <a:off x="9579891" y="4648058"/>
            <a:ext cx="23892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err="1" smtClean="0">
                <a:latin typeface="Roboto"/>
                <a:ea typeface="Roboto"/>
                <a:cs typeface="Roboto"/>
                <a:sym typeface="Roboto"/>
              </a:rPr>
              <a:t>Кюннэй</a:t>
            </a: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 Никифорова, </a:t>
            </a:r>
            <a:r>
              <a:rPr lang="en-US" sz="1600" b="1" dirty="0" smtClean="0">
                <a:latin typeface="Roboto"/>
                <a:ea typeface="Roboto"/>
                <a:cs typeface="Roboto"/>
                <a:sym typeface="Roboto"/>
              </a:rPr>
              <a:t>UX-</a:t>
            </a:r>
            <a:r>
              <a:rPr lang="sah-RU" sz="1600" b="1" dirty="0" smtClean="0">
                <a:latin typeface="Roboto"/>
                <a:ea typeface="Roboto"/>
                <a:cs typeface="Roboto"/>
                <a:sym typeface="Roboto"/>
              </a:rPr>
              <a:t>дизайнер</a:t>
            </a:r>
            <a:endParaRPr lang="ru-RU" sz="1600" b="1" dirty="0" smtClean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16;p2"/>
          <p:cNvSpPr txBox="1"/>
          <p:nvPr/>
        </p:nvSpPr>
        <p:spPr>
          <a:xfrm>
            <a:off x="1812054" y="4637941"/>
            <a:ext cx="2389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Ульяна Плотникова, </a:t>
            </a:r>
            <a:r>
              <a:rPr lang="ru-RU" sz="1600" b="1" dirty="0">
                <a:latin typeface="Roboto"/>
                <a:ea typeface="Roboto"/>
                <a:cs typeface="Roboto"/>
                <a:sym typeface="Roboto"/>
              </a:rPr>
              <a:t>главный </a:t>
            </a: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методист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latin typeface="Roboto"/>
                <a:ea typeface="Roboto"/>
                <a:cs typeface="Roboto"/>
                <a:sym typeface="Roboto"/>
              </a:rPr>
              <a:t>2го этапа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2053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59f5bd5e4d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4075" y="404375"/>
            <a:ext cx="1811125" cy="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59f5bd5e4d_0_55"/>
          <p:cNvPicPr preferRelativeResize="0"/>
          <p:nvPr/>
        </p:nvPicPr>
        <p:blipFill rotWithShape="1">
          <a:blip r:embed="rId4">
            <a:alphaModFix/>
          </a:blip>
          <a:srcRect b="51085"/>
          <a:stretch/>
        </p:blipFill>
        <p:spPr>
          <a:xfrm>
            <a:off x="0" y="6266300"/>
            <a:ext cx="12192000" cy="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677990" y="299987"/>
            <a:ext cx="483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sz="3200" b="1" dirty="0" smtClean="0">
                <a:latin typeface="Roboto" panose="020B0604020202020204" charset="0"/>
                <a:ea typeface="Roboto" panose="020B0604020202020204" charset="0"/>
              </a:rPr>
              <a:t>Просим пройти опрос</a:t>
            </a:r>
            <a:endParaRPr lang="ru-RU" sz="3200" b="1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7" y="1608757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94926dc116_0_49"/>
          <p:cNvSpPr txBox="1">
            <a:spLocks noGrp="1"/>
          </p:cNvSpPr>
          <p:nvPr>
            <p:ph type="ctrTitle"/>
          </p:nvPr>
        </p:nvSpPr>
        <p:spPr>
          <a:xfrm>
            <a:off x="3490650" y="780375"/>
            <a:ext cx="5189100" cy="5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 sz="3600" b="1">
                <a:latin typeface="Roboto"/>
                <a:ea typeface="Roboto"/>
                <a:cs typeface="Roboto"/>
                <a:sym typeface="Roboto"/>
              </a:rPr>
              <a:t>Наши контакты:</a:t>
            </a:r>
            <a:endParaRPr sz="36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5" name="Google Shape;235;g194926dc116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450" y="404375"/>
            <a:ext cx="1811125" cy="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194926dc116_0_49"/>
          <p:cNvPicPr preferRelativeResize="0"/>
          <p:nvPr/>
        </p:nvPicPr>
        <p:blipFill rotWithShape="1">
          <a:blip r:embed="rId4">
            <a:alphaModFix/>
          </a:blip>
          <a:srcRect b="51085"/>
          <a:stretch/>
        </p:blipFill>
        <p:spPr>
          <a:xfrm>
            <a:off x="0" y="6266300"/>
            <a:ext cx="12192000" cy="5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94926dc116_0_49"/>
          <p:cNvSpPr txBox="1"/>
          <p:nvPr/>
        </p:nvSpPr>
        <p:spPr>
          <a:xfrm>
            <a:off x="699150" y="3548712"/>
            <a:ext cx="107937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g194926dc116_0_49"/>
          <p:cNvSpPr txBox="1"/>
          <p:nvPr/>
        </p:nvSpPr>
        <p:spPr>
          <a:xfrm>
            <a:off x="7352575" y="4475075"/>
            <a:ext cx="238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g194926dc116_0_49"/>
          <p:cNvSpPr txBox="1"/>
          <p:nvPr/>
        </p:nvSpPr>
        <p:spPr>
          <a:xfrm>
            <a:off x="928050" y="5155138"/>
            <a:ext cx="10335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latin typeface="Roboto"/>
                <a:ea typeface="Roboto"/>
                <a:cs typeface="Roboto"/>
                <a:sym typeface="Roboto"/>
              </a:rPr>
              <a:t>Лилия Бэчигэн +7(985)858-72-48,  Ньургун Бэчигэн +7(924)175-71-54,  </a:t>
            </a:r>
            <a:r>
              <a:rPr lang="ru-RU" sz="1800" b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sakhalyy_app@mail.ru</a:t>
            </a:r>
            <a:r>
              <a:rPr lang="ru-RU" sz="1800" b="1">
                <a:latin typeface="Roboto"/>
                <a:ea typeface="Roboto"/>
                <a:cs typeface="Roboto"/>
                <a:sym typeface="Roboto"/>
              </a:rPr>
              <a:t> 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latin typeface="Roboto"/>
                <a:ea typeface="Roboto"/>
                <a:cs typeface="Roboto"/>
                <a:sym typeface="Roboto"/>
              </a:rPr>
              <a:t>sakhalyy.com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468" y="1514800"/>
            <a:ext cx="7847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Roboto" panose="020B0604020202020204" charset="0"/>
                <a:ea typeface="Roboto" panose="020B0604020202020204" charset="0"/>
              </a:rPr>
              <a:t>#</a:t>
            </a:r>
            <a:r>
              <a:rPr lang="ru-RU" sz="4000" dirty="0" err="1" smtClean="0">
                <a:latin typeface="Roboto" panose="020B0604020202020204" charset="0"/>
                <a:ea typeface="Roboto" panose="020B0604020202020204" charset="0"/>
              </a:rPr>
              <a:t>сахалыыприложение</a:t>
            </a:r>
            <a:endParaRPr lang="ru-RU" sz="4000" dirty="0"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25" y="2365751"/>
            <a:ext cx="2583550" cy="2563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168</Words>
  <Application>Microsoft Office PowerPoint</Application>
  <PresentationFormat>Широкоэкранный</PresentationFormat>
  <Paragraphs>36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Roboto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Үлэлиир бөлөхпүт</vt:lpstr>
      <vt:lpstr>Презентация PowerPoint</vt:lpstr>
      <vt:lpstr>Наши контакты: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dcterms:created xsi:type="dcterms:W3CDTF">2022-11-13T14:17:16Z</dcterms:created>
  <dcterms:modified xsi:type="dcterms:W3CDTF">2023-08-29T00:22:21Z</dcterms:modified>
</cp:coreProperties>
</file>