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2" r:id="rId2"/>
    <p:sldId id="263" r:id="rId3"/>
    <p:sldId id="270" r:id="rId4"/>
    <p:sldId id="271" r:id="rId5"/>
    <p:sldId id="273" r:id="rId6"/>
    <p:sldId id="274" r:id="rId7"/>
    <p:sldId id="278" r:id="rId8"/>
    <p:sldId id="27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75" name="PlaceHolder 2"/>
          <p:cNvSpPr>
            <a:spLocks noGrp="1"/>
          </p:cNvSpPr>
          <p:nvPr>
            <p:ph type="hdr"/>
          </p:nvPr>
        </p:nvSpPr>
        <p:spPr>
          <a:xfrm>
            <a:off x="1512000" y="588060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76" name="PlaceHolder 3"/>
          <p:cNvSpPr>
            <a:spLocks noGrp="1"/>
          </p:cNvSpPr>
          <p:nvPr>
            <p:ph type="dt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77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78" name="PlaceHolder 5"/>
          <p:cNvSpPr>
            <a:spLocks noGrp="1"/>
          </p:cNvSpPr>
          <p:nvPr>
            <p:ph type="sldNum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608D57C-951B-4006-AA87-24FB0F72AF46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532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" name="Line 2"/>
          <p:cNvSpPr/>
          <p:nvPr/>
        </p:nvSpPr>
        <p:spPr>
          <a:xfrm flipH="1">
            <a:off x="7424640" y="3681360"/>
            <a:ext cx="476388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9182160" y="-7920"/>
            <a:ext cx="3005640" cy="686484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602640" y="-7920"/>
            <a:ext cx="2588040" cy="686484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933040" y="3048120"/>
            <a:ext cx="3258000" cy="38088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334440" y="-7920"/>
            <a:ext cx="2853360" cy="686484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0898280" y="-7920"/>
            <a:ext cx="1289520" cy="686484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10939320" y="-7920"/>
            <a:ext cx="1248120" cy="686484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10371240" y="3589200"/>
            <a:ext cx="181656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0" y="4013280"/>
            <a:ext cx="448200" cy="284364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Line 1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Line 12"/>
          <p:cNvSpPr/>
          <p:nvPr/>
        </p:nvSpPr>
        <p:spPr>
          <a:xfrm flipH="1">
            <a:off x="7424640" y="3681360"/>
            <a:ext cx="476388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9182160" y="-7920"/>
            <a:ext cx="3005640" cy="686484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9602640" y="-7920"/>
            <a:ext cx="2588040" cy="686484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8933040" y="3048120"/>
            <a:ext cx="3258000" cy="38088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9334440" y="-7920"/>
            <a:ext cx="2853360" cy="686484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10898280" y="-7920"/>
            <a:ext cx="1289520" cy="686484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0939320" y="-7920"/>
            <a:ext cx="1248120" cy="686484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10371240" y="3589200"/>
            <a:ext cx="181656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 rot="10800000">
            <a:off x="2528280" y="16995960"/>
            <a:ext cx="842040" cy="5664600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" name="PlaceHolder 2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21" name="PlaceHolder 2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282240" y="846360"/>
            <a:ext cx="9182160" cy="56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ru-RU" sz="3200" b="1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МОДУЛЬ - F</a:t>
            </a:r>
            <a:r>
              <a:rPr lang="ru-RU" sz="32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. ОБОИ - ОПИСАНИЕ</a:t>
            </a:r>
            <a:r>
              <a:rPr dirty="0"/>
              <a:t/>
            </a:r>
            <a:br>
              <a:rPr dirty="0"/>
            </a:b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z="3200" b="0" strike="noStrike" spc="-1" dirty="0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515520" y="1195920"/>
            <a:ext cx="5942880" cy="412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Данный модуль выполняется на планшете размером 400х600мм. </a:t>
            </a:r>
            <a:endParaRPr lang="ru-RU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Наклеить обои, как указанно на чертеже</a:t>
            </a:r>
            <a:endParaRPr lang="ru-RU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Оклейка обоев ведётся от «стартовой линии»</a:t>
            </a:r>
            <a:endParaRPr lang="ru-RU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Рапорт на обоях должен совпадать.</a:t>
            </a:r>
            <a:endParaRPr lang="ru-RU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Необходимо выполнить подрезку обоев как указанно на чертеже</a:t>
            </a:r>
            <a:endParaRPr lang="ru-RU" sz="28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</a:pPr>
            <a:endParaRPr lang="ru-RU" sz="2800" b="0" strike="noStrike" spc="-1">
              <a:latin typeface="Arial"/>
            </a:endParaRPr>
          </a:p>
        </p:txBody>
      </p:sp>
      <p:pic>
        <p:nvPicPr>
          <p:cNvPr id="202" name="Picture 4"/>
          <p:cNvPicPr/>
          <p:nvPr/>
        </p:nvPicPr>
        <p:blipFill>
          <a:blip r:embed="rId2"/>
          <a:stretch/>
        </p:blipFill>
        <p:spPr>
          <a:xfrm>
            <a:off x="6459840" y="1566000"/>
            <a:ext cx="5731200" cy="346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Содержимое 3"/>
          <p:cNvPicPr/>
          <p:nvPr/>
        </p:nvPicPr>
        <p:blipFill>
          <a:blip r:embed="rId2"/>
          <a:stretch/>
        </p:blipFill>
        <p:spPr>
          <a:xfrm>
            <a:off x="6240240" y="1146240"/>
            <a:ext cx="5641920" cy="3762000"/>
          </a:xfrm>
          <a:prstGeom prst="rect">
            <a:avLst/>
          </a:prstGeom>
          <a:ln>
            <a:noFill/>
          </a:ln>
        </p:spPr>
      </p:pic>
      <p:pic>
        <p:nvPicPr>
          <p:cNvPr id="204" name="Рисунок 4"/>
          <p:cNvPicPr/>
          <p:nvPr/>
        </p:nvPicPr>
        <p:blipFill>
          <a:blip r:embed="rId3"/>
          <a:stretch/>
        </p:blipFill>
        <p:spPr>
          <a:xfrm>
            <a:off x="331200" y="1019160"/>
            <a:ext cx="5860440" cy="4950360"/>
          </a:xfrm>
          <a:prstGeom prst="rect">
            <a:avLst/>
          </a:prstGeom>
          <a:ln>
            <a:noFill/>
          </a:ln>
        </p:spPr>
      </p:pic>
      <p:sp>
        <p:nvSpPr>
          <p:cNvPr id="205" name="CustomShape 1"/>
          <p:cNvSpPr/>
          <p:nvPr/>
        </p:nvSpPr>
        <p:spPr>
          <a:xfrm>
            <a:off x="3641400" y="286920"/>
            <a:ext cx="3497760" cy="77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ОБОИ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4"/>
          <p:cNvPicPr/>
          <p:nvPr/>
        </p:nvPicPr>
        <p:blipFill>
          <a:blip r:embed="rId2"/>
          <a:stretch/>
        </p:blipFill>
        <p:spPr>
          <a:xfrm>
            <a:off x="2334600" y="5040360"/>
            <a:ext cx="2732760" cy="1738440"/>
          </a:xfrm>
          <a:prstGeom prst="rect">
            <a:avLst/>
          </a:prstGeom>
          <a:ln>
            <a:noFill/>
          </a:ln>
        </p:spPr>
      </p:pic>
      <p:sp>
        <p:nvSpPr>
          <p:cNvPr id="228" name="CustomShape 1"/>
          <p:cNvSpPr/>
          <p:nvPr/>
        </p:nvSpPr>
        <p:spPr>
          <a:xfrm>
            <a:off x="282240" y="846360"/>
            <a:ext cx="9182160" cy="56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МОДУЛЬ - C. 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ЖЁСТКАЯ ФРЕСКА ОПИСАНИЕ </a:t>
            </a:r>
            <a:r>
              <a:rPr dirty="0"/>
              <a:t/>
            </a:r>
            <a:br>
              <a:rPr dirty="0"/>
            </a:b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z="3200" b="0" strike="noStrike" spc="-1" dirty="0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680760" y="1557360"/>
            <a:ext cx="4960440" cy="36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5000" lnSpcReduction="20000"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Данный модуль выполняется на планшете размером 400х600мм .</a:t>
            </a:r>
            <a:endParaRPr lang="ru-RU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Построение жёсткой фрески выполняется от руки без использования липкой ленты и других приспособлений. Можно использовать кисть, валик, муштабель, линейку с порогом больше 4мм. </a:t>
            </a:r>
            <a:endParaRPr lang="ru-RU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Запрещено использование маркера только карандаш. Жесткая фреска должна быть окрашена в соответствии чертежу.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30" name="Picture 2"/>
          <p:cNvPicPr/>
          <p:nvPr/>
        </p:nvPicPr>
        <p:blipFill>
          <a:blip r:embed="rId3"/>
          <a:stretch/>
        </p:blipFill>
        <p:spPr>
          <a:xfrm>
            <a:off x="6514200" y="1332720"/>
            <a:ext cx="2616480" cy="361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282240" y="846360"/>
            <a:ext cx="9182160" cy="56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ЖЁСТКАЯ ФРЕСКА -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Варианты </a:t>
            </a:r>
            <a:r>
              <a:t/>
            </a:r>
            <a:br/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t/>
            </a:r>
            <a:br/>
            <a:r>
              <a:t/>
            </a:r>
            <a:br/>
            <a:endParaRPr lang="ru-RU" sz="3200" b="0" strike="noStrike" spc="-1">
              <a:latin typeface="Arial"/>
            </a:endParaRPr>
          </a:p>
        </p:txBody>
      </p:sp>
      <p:pic>
        <p:nvPicPr>
          <p:cNvPr id="232" name="Picture 2"/>
          <p:cNvPicPr/>
          <p:nvPr/>
        </p:nvPicPr>
        <p:blipFill>
          <a:blip r:embed="rId2"/>
          <a:stretch/>
        </p:blipFill>
        <p:spPr>
          <a:xfrm>
            <a:off x="296640" y="868680"/>
            <a:ext cx="4082760" cy="3249360"/>
          </a:xfrm>
          <a:prstGeom prst="rect">
            <a:avLst/>
          </a:prstGeom>
          <a:ln>
            <a:noFill/>
          </a:ln>
        </p:spPr>
      </p:pic>
      <p:pic>
        <p:nvPicPr>
          <p:cNvPr id="233" name="Picture 3"/>
          <p:cNvPicPr/>
          <p:nvPr/>
        </p:nvPicPr>
        <p:blipFill>
          <a:blip r:embed="rId3"/>
          <a:stretch/>
        </p:blipFill>
        <p:spPr>
          <a:xfrm>
            <a:off x="4496760" y="3048120"/>
            <a:ext cx="2755080" cy="3613320"/>
          </a:xfrm>
          <a:prstGeom prst="rect">
            <a:avLst/>
          </a:prstGeom>
          <a:ln>
            <a:noFill/>
          </a:ln>
        </p:spPr>
      </p:pic>
      <p:pic>
        <p:nvPicPr>
          <p:cNvPr id="234" name="Picture 4"/>
          <p:cNvPicPr/>
          <p:nvPr/>
        </p:nvPicPr>
        <p:blipFill>
          <a:blip r:embed="rId4"/>
          <a:stretch/>
        </p:blipFill>
        <p:spPr>
          <a:xfrm>
            <a:off x="5593680" y="192600"/>
            <a:ext cx="3244680" cy="258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282240" y="972720"/>
            <a:ext cx="10032120" cy="56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ru-RU" sz="3200" b="1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МОДУЛЬ - </a:t>
            </a:r>
            <a:r>
              <a:rPr lang="ru-RU" sz="3200" b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D.  </a:t>
            </a:r>
            <a:r>
              <a:rPr lang="ru-RU" sz="2000" b="1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ФРЕСКА НА СКОРОСТЬ </a:t>
            </a:r>
            <a:r>
              <a:rPr lang="ru-RU" sz="20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- ОПИСАНИЕ </a:t>
            </a:r>
            <a:r>
              <a:rPr dirty="0"/>
              <a:t/>
            </a:r>
            <a:br>
              <a:rPr dirty="0"/>
            </a:b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z="3200" b="0" strike="noStrike" spc="-1" dirty="0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272520" y="982440"/>
            <a:ext cx="6108120" cy="471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32500" lnSpcReduction="20000"/>
          </a:bodyPr>
          <a:lstStyle/>
          <a:p>
            <a:pPr marL="228600" indent="-227880">
              <a:lnSpc>
                <a:spcPct val="17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6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Планшет должен быть подготовлен, покрашен подложкой нужного цвета фрески.</a:t>
            </a:r>
            <a:endParaRPr lang="ru-RU" sz="6200" b="0" strike="noStrike" spc="-1">
              <a:latin typeface="Arial"/>
            </a:endParaRPr>
          </a:p>
          <a:p>
            <a:pPr marL="228600" indent="-227880">
              <a:lnSpc>
                <a:spcPct val="17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6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Данный модуль выполняется на планшете размером 400х600мм.</a:t>
            </a:r>
            <a:endParaRPr lang="ru-RU" sz="6200" b="0" strike="noStrike" spc="-1">
              <a:latin typeface="Arial"/>
            </a:endParaRPr>
          </a:p>
          <a:p>
            <a:pPr marL="228600" indent="-227880">
              <a:lnSpc>
                <a:spcPct val="17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6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Выполнить построение чертежа от центра планшета используя малярную ленту. Окрасить согласно представленному чертежу.</a:t>
            </a:r>
            <a:endParaRPr lang="ru-RU" sz="6200" b="0" strike="noStrike" spc="-1">
              <a:latin typeface="Arial"/>
            </a:endParaRPr>
          </a:p>
          <a:p>
            <a:pPr marL="228600" indent="-227880">
              <a:lnSpc>
                <a:spcPct val="17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6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После выполнения задания необходимо удалить малярную ленту со всей рабочей поверхности, только после этого будет считаться ,что задание выполнено.  </a:t>
            </a:r>
            <a:endParaRPr lang="ru-RU" sz="62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</a:pPr>
            <a:endParaRPr lang="ru-RU" sz="6200" b="0" strike="noStrike" spc="-1">
              <a:latin typeface="Arial"/>
            </a:endParaRPr>
          </a:p>
        </p:txBody>
      </p:sp>
      <p:pic>
        <p:nvPicPr>
          <p:cNvPr id="240" name="Picture 1"/>
          <p:cNvPicPr/>
          <p:nvPr/>
        </p:nvPicPr>
        <p:blipFill>
          <a:blip r:embed="rId2"/>
          <a:stretch/>
        </p:blipFill>
        <p:spPr>
          <a:xfrm>
            <a:off x="8871480" y="14040"/>
            <a:ext cx="3319560" cy="6491880"/>
          </a:xfrm>
          <a:prstGeom prst="rect">
            <a:avLst/>
          </a:prstGeom>
          <a:ln w="9360">
            <a:noFill/>
          </a:ln>
        </p:spPr>
      </p:pic>
      <p:pic>
        <p:nvPicPr>
          <p:cNvPr id="241" name="Picture 2"/>
          <p:cNvPicPr/>
          <p:nvPr/>
        </p:nvPicPr>
        <p:blipFill>
          <a:blip r:embed="rId3"/>
          <a:stretch/>
        </p:blipFill>
        <p:spPr>
          <a:xfrm>
            <a:off x="6380280" y="2441520"/>
            <a:ext cx="2697480" cy="263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282240" y="846360"/>
            <a:ext cx="9182160" cy="56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ФРЕСКА НА СКОРОСТЬ</a:t>
            </a:r>
            <a:r>
              <a:t/>
            </a:r>
            <a:br/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t/>
            </a:r>
            <a:br/>
            <a:r>
              <a:t/>
            </a:r>
            <a:br/>
            <a:endParaRPr lang="ru-RU" sz="3200" b="0" strike="noStrike" spc="-1">
              <a:latin typeface="Arial"/>
            </a:endParaRPr>
          </a:p>
        </p:txBody>
      </p:sp>
      <p:pic>
        <p:nvPicPr>
          <p:cNvPr id="243" name="Содержимое 3"/>
          <p:cNvPicPr/>
          <p:nvPr/>
        </p:nvPicPr>
        <p:blipFill>
          <a:blip r:embed="rId2"/>
          <a:stretch/>
        </p:blipFill>
        <p:spPr>
          <a:xfrm>
            <a:off x="2951640" y="877680"/>
            <a:ext cx="4747680" cy="523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2"/>
          <p:cNvPicPr/>
          <p:nvPr/>
        </p:nvPicPr>
        <p:blipFill>
          <a:blip r:embed="rId2"/>
          <a:stretch/>
        </p:blipFill>
        <p:spPr>
          <a:xfrm>
            <a:off x="4487040" y="1575720"/>
            <a:ext cx="5124240" cy="3792960"/>
          </a:xfrm>
          <a:prstGeom prst="rect">
            <a:avLst/>
          </a:prstGeom>
          <a:ln>
            <a:noFill/>
          </a:ln>
        </p:spPr>
      </p:pic>
      <p:sp>
        <p:nvSpPr>
          <p:cNvPr id="263" name="CustomShape 1"/>
          <p:cNvSpPr/>
          <p:nvPr/>
        </p:nvSpPr>
        <p:spPr>
          <a:xfrm>
            <a:off x="282240" y="846360"/>
            <a:ext cx="9182160" cy="56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ru-RU" sz="3200" b="1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МОДУЛЬ - </a:t>
            </a:r>
            <a:r>
              <a:rPr lang="ru-RU" sz="3200" b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E. </a:t>
            </a:r>
            <a:r>
              <a:rPr lang="ru-RU" sz="3200" b="0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КОЛОРИСТИКА - ОПИСАНИЕ </a:t>
            </a:r>
            <a:r>
              <a:rPr dirty="0"/>
              <a:t/>
            </a:r>
            <a:br>
              <a:rPr dirty="0"/>
            </a:b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z="3200" b="0" strike="noStrike" spc="-1" dirty="0"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321120" y="807480"/>
            <a:ext cx="4483800" cy="49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0000" lnSpcReduction="20000"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1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Данный модуль выполняется на планшетах размером 200х300мм .</a:t>
            </a:r>
            <a:endParaRPr lang="ru-RU" sz="31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1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Первый планшет представляется тренером со светлым и темным цветом, согласно которым необходимо заколеровать данные цвета. По окончанию подбора цвета, необходимо нанести подобранные цвета на данный планшет, не снимая малярную ленту с планшета.</a:t>
            </a:r>
            <a:endParaRPr lang="ru-RU" sz="31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1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 втором планшете необходимо выполнить градацию (растяжку, гармонию) цвета.</a:t>
            </a:r>
            <a:endParaRPr lang="ru-RU" sz="31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8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Содержимое 3"/>
          <p:cNvPicPr/>
          <p:nvPr/>
        </p:nvPicPr>
        <p:blipFill>
          <a:blip r:embed="rId2"/>
          <a:srcRect l="7549" t="8137" r="14316" b="9043"/>
          <a:stretch/>
        </p:blipFill>
        <p:spPr>
          <a:xfrm>
            <a:off x="479376" y="888120"/>
            <a:ext cx="8493840" cy="5004360"/>
          </a:xfrm>
          <a:prstGeom prst="rect">
            <a:avLst/>
          </a:prstGeom>
          <a:ln>
            <a:noFill/>
          </a:ln>
        </p:spPr>
      </p:pic>
      <p:sp>
        <p:nvSpPr>
          <p:cNvPr id="266" name="CustomShape 1"/>
          <p:cNvSpPr/>
          <p:nvPr/>
        </p:nvSpPr>
        <p:spPr>
          <a:xfrm>
            <a:off x="2242800" y="204480"/>
            <a:ext cx="4128840" cy="56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t/>
            </a:r>
            <a:br/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КОЛОРИСТИКА</a:t>
            </a:r>
            <a:r>
              <a:t/>
            </a:r>
            <a:br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18838</TotalTime>
  <Words>242</Words>
  <Application>Microsoft Office PowerPoint</Application>
  <PresentationFormat>Произвольный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Экспертное сообщество</dc:title>
  <dc:creator>osadchiy</dc:creator>
  <cp:lastModifiedBy>Пользователь Windows</cp:lastModifiedBy>
  <cp:revision>818</cp:revision>
  <dcterms:created xsi:type="dcterms:W3CDTF">2015-06-20T17:53:58Z</dcterms:created>
  <dcterms:modified xsi:type="dcterms:W3CDTF">2019-10-12T05:22:24Z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35</vt:i4>
  </property>
</Properties>
</file>