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65" r:id="rId5"/>
    <p:sldId id="266" r:id="rId6"/>
    <p:sldId id="264" r:id="rId7"/>
    <p:sldId id="267" r:id="rId8"/>
    <p:sldId id="268" r:id="rId9"/>
    <p:sldId id="269" r:id="rId10"/>
    <p:sldId id="257" r:id="rId11"/>
    <p:sldId id="261" r:id="rId12"/>
    <p:sldId id="260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CFE"/>
    <a:srgbClr val="DBF6FE"/>
    <a:srgbClr val="6BC5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29" y="615461"/>
            <a:ext cx="4524763" cy="271682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70C0"/>
                </a:solidFill>
                <a:latin typeface="+mn-lt"/>
              </a:rPr>
              <a:t>Проект для участия в конкурсе ППМИ «Спортивная площадка»</a:t>
            </a:r>
            <a:br>
              <a:rPr lang="ru-RU" sz="30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0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0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0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0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000" b="1" dirty="0" smtClean="0">
                <a:solidFill>
                  <a:srgbClr val="0070C0"/>
                </a:solidFill>
                <a:latin typeface="+mn-lt"/>
              </a:rPr>
              <a:t>МОБУ СОШ №29</a:t>
            </a:r>
            <a:endParaRPr lang="en-US" sz="3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" y="4607168"/>
            <a:ext cx="4992624" cy="1153551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Модератор: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</a:rPr>
              <a:t>Яковлева Марфа Анатольевна, директор 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</a:rPr>
              <a:t>МОБУ СОШ №29 ГО «Город Якутск» </a:t>
            </a:r>
          </a:p>
          <a:p>
            <a:pPr algn="r"/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692" y="128017"/>
            <a:ext cx="7020658" cy="1130872"/>
          </a:xfrm>
        </p:spPr>
        <p:txBody>
          <a:bodyPr/>
          <a:lstStyle/>
          <a:p>
            <a:r>
              <a:rPr lang="ru-RU" b="1" dirty="0" smtClean="0"/>
              <a:t>Этапы: </a:t>
            </a:r>
            <a:endParaRPr lang="en-US" b="1" dirty="0"/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2535936" y="4358640"/>
            <a:ext cx="5443541" cy="555625"/>
            <a:chOff x="1248" y="1440"/>
            <a:chExt cx="3429" cy="350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242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 smtClean="0">
                  <a:solidFill>
                    <a:srgbClr val="000000"/>
                  </a:solidFill>
                </a:rPr>
                <a:t>Проведение предварительных собраний 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2535936" y="1844040"/>
            <a:ext cx="5105403" cy="555625"/>
            <a:chOff x="1248" y="2030"/>
            <a:chExt cx="3216" cy="35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21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dirty="0" smtClean="0">
                  <a:solidFill>
                    <a:srgbClr val="000000"/>
                  </a:solidFill>
                </a:rPr>
                <a:t>Создание инициативной группы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2535936" y="2682240"/>
            <a:ext cx="5105402" cy="555625"/>
            <a:chOff x="1248" y="2640"/>
            <a:chExt cx="3216" cy="350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38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dirty="0" smtClean="0">
                  <a:solidFill>
                    <a:srgbClr val="000000"/>
                  </a:solidFill>
                </a:rPr>
                <a:t>Проведение опроса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2535936" y="3520443"/>
            <a:ext cx="5105400" cy="804863"/>
            <a:chOff x="1248" y="3230"/>
            <a:chExt cx="3216" cy="507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2039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</a:rPr>
                <a:t>Разработка проекта, 3Д, сметы</a:t>
              </a:r>
              <a:endParaRPr lang="en-US" dirty="0" smtClean="0">
                <a:solidFill>
                  <a:srgbClr val="000000"/>
                </a:solidFill>
              </a:endParaRPr>
            </a:p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01" name="Group 22"/>
          <p:cNvGrpSpPr>
            <a:grpSpLocks/>
          </p:cNvGrpSpPr>
          <p:nvPr/>
        </p:nvGrpSpPr>
        <p:grpSpPr bwMode="auto">
          <a:xfrm>
            <a:off x="2474390" y="5201480"/>
            <a:ext cx="5784854" cy="555625"/>
            <a:chOff x="1248" y="3230"/>
            <a:chExt cx="3644" cy="350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263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 smtClean="0">
                  <a:solidFill>
                    <a:srgbClr val="000000"/>
                  </a:solidFill>
                </a:rPr>
                <a:t>Проведение итогового </a:t>
              </a:r>
              <a:r>
                <a:rPr lang="ru-RU" sz="1600" dirty="0" smtClean="0">
                  <a:solidFill>
                    <a:srgbClr val="000000"/>
                  </a:solidFill>
                </a:rPr>
                <a:t>собрания 15.12.2021 г.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676" y="365126"/>
            <a:ext cx="7231673" cy="1325563"/>
          </a:xfrm>
        </p:spPr>
        <p:txBody>
          <a:bodyPr/>
          <a:lstStyle/>
          <a:p>
            <a:r>
              <a:rPr lang="ru-RU" dirty="0" smtClean="0"/>
              <a:t>Описание: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0392" y="1825625"/>
            <a:ext cx="7134958" cy="435133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600" b="1" dirty="0" smtClean="0"/>
              <a:t>Цель проекта: </a:t>
            </a:r>
            <a:r>
              <a:rPr lang="ru-RU" sz="1600" dirty="0" smtClean="0"/>
              <a:t>реконструкция и благоустройство площадки, находящаяся по улице Петра-Алексеева во дворе домов 73/1 и 73/2.</a:t>
            </a:r>
          </a:p>
          <a:p>
            <a:pPr algn="just">
              <a:buNone/>
            </a:pPr>
            <a:r>
              <a:rPr lang="ru-RU" sz="1600" b="1" dirty="0" smtClean="0"/>
              <a:t>Этапы реализации проекта:</a:t>
            </a:r>
          </a:p>
          <a:p>
            <a:pPr marL="342900" indent="-342900" algn="just">
              <a:buNone/>
            </a:pPr>
            <a:r>
              <a:rPr lang="ru-RU" sz="1600" dirty="0" smtClean="0"/>
              <a:t>2022 г. (или 1 этап): Подготовка основания и укладка резинового покрытия. Установка ограждения вокруг поля и освещение. </a:t>
            </a:r>
          </a:p>
          <a:p>
            <a:pPr marL="342900" indent="-342900" algn="just">
              <a:buNone/>
            </a:pPr>
            <a:r>
              <a:rPr lang="ru-RU" sz="1600" dirty="0" smtClean="0"/>
              <a:t>2023 г. (или 2 этап): Установка спортивного оборудования.</a:t>
            </a:r>
          </a:p>
          <a:p>
            <a:pPr marL="342900" indent="-342900" algn="just">
              <a:buNone/>
            </a:pPr>
            <a:r>
              <a:rPr lang="ru-RU" sz="1600" dirty="0" smtClean="0"/>
              <a:t>2024 г. (или 3 этап): Установка </a:t>
            </a:r>
            <a:r>
              <a:rPr lang="ru-RU" sz="1600" dirty="0" smtClean="0"/>
              <a:t>воркаут </a:t>
            </a:r>
            <a:r>
              <a:rPr lang="ru-RU" sz="1600" dirty="0" smtClean="0"/>
              <a:t>зоны (тренажеров ГТО), трибун и внешнего ограждения.</a:t>
            </a:r>
          </a:p>
          <a:p>
            <a:pPr marL="342900" indent="-342900" algn="just">
              <a:buNone/>
            </a:pPr>
            <a:r>
              <a:rPr lang="ru-RU" sz="1600" b="1" dirty="0" smtClean="0"/>
              <a:t>Эффект от реализации проекта:</a:t>
            </a:r>
          </a:p>
          <a:p>
            <a:pPr algn="just">
              <a:buNone/>
            </a:pPr>
            <a:r>
              <a:rPr lang="ru-RU" sz="1600" dirty="0" smtClean="0"/>
              <a:t>Новая современная, многофункциональная спортивная площадка даст возможность учащимся МОБУ СОШ №29 и МОБУ НОШ №36 повысить интерес к занятиям спортом. Коллектив </a:t>
            </a:r>
            <a:r>
              <a:rPr lang="ru-RU" sz="1600" dirty="0" err="1" smtClean="0"/>
              <a:t>д</a:t>
            </a:r>
            <a:r>
              <a:rPr lang="ru-RU" sz="1600" dirty="0" smtClean="0"/>
              <a:t>/с «Ласточка» сможет проводить спортивные мероприятия, а жители микрорайона смогут самостоятельно заниматься спортом, готовиться к сдаче нормативов ГТО.</a:t>
            </a:r>
          </a:p>
          <a:p>
            <a:pPr algn="just">
              <a:buNone/>
            </a:pPr>
            <a:r>
              <a:rPr lang="ru-RU" sz="1600" dirty="0" smtClean="0"/>
              <a:t>Тем самым площадка станет местом для активного отдыха, занятий спортом, местом для проведения различных мероприятий, что несомненно приведет к распространению здорового образа жизни. </a:t>
            </a:r>
          </a:p>
          <a:p>
            <a:pPr algn="just"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9038" y="1318847"/>
            <a:ext cx="7596554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Проект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3fd/0003ad7c-f7196d24/hello_html_55f55b35.jpg"/>
          <p:cNvPicPr>
            <a:picLocks noChangeAspect="1" noChangeArrowheads="1"/>
          </p:cNvPicPr>
          <p:nvPr/>
        </p:nvPicPr>
        <p:blipFill>
          <a:blip r:embed="rId2" cstate="print"/>
          <a:srcRect r="-277" b="4530"/>
          <a:stretch>
            <a:fillRect/>
          </a:stretch>
        </p:blipFill>
        <p:spPr bwMode="auto">
          <a:xfrm>
            <a:off x="1494692" y="1644161"/>
            <a:ext cx="7297615" cy="466871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3</a:t>
            </a:r>
            <a:r>
              <a:rPr lang="en-US" b="1" dirty="0" smtClean="0">
                <a:solidFill>
                  <a:srgbClr val="0070C0"/>
                </a:solidFill>
              </a:rPr>
              <a:t>D </a:t>
            </a:r>
            <a:r>
              <a:rPr lang="ru-RU" b="1" dirty="0" smtClean="0">
                <a:solidFill>
                  <a:srgbClr val="0070C0"/>
                </a:solidFill>
              </a:rPr>
              <a:t>визуализация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2277" y="553915"/>
            <a:ext cx="7139353" cy="447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2323" y="5275385"/>
            <a:ext cx="8018585" cy="103749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Спортивная площадка </a:t>
            </a:r>
            <a:r>
              <a:rPr lang="ru-RU" sz="1800" b="1" dirty="0" smtClean="0">
                <a:solidFill>
                  <a:srgbClr val="0070C0"/>
                </a:solidFill>
              </a:rPr>
              <a:t>по улице Петра-Алексеева во дворе домов 73/1 и </a:t>
            </a:r>
            <a:r>
              <a:rPr lang="ru-RU" sz="1800" b="1" dirty="0" smtClean="0">
                <a:solidFill>
                  <a:srgbClr val="0070C0"/>
                </a:solidFill>
              </a:rPr>
              <a:t>73/2 находится в заброшенном состоянии</a:t>
            </a:r>
            <a:endParaRPr lang="ru-RU" sz="1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80687"/>
            <a:ext cx="5148544" cy="358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59523" y="5882053"/>
            <a:ext cx="7262446" cy="60666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Металлическое ограждение повреждено по всему периметру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48" y="2488225"/>
            <a:ext cx="4612275" cy="332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30" y="0"/>
            <a:ext cx="4972424" cy="37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095" y="2545975"/>
            <a:ext cx="4852892" cy="363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16" y="3068515"/>
            <a:ext cx="4659924" cy="305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288" y="1685709"/>
            <a:ext cx="3849594" cy="336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Создание инициативной группы МОБУ СОШ №29 г. Якутска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8123" y="1360220"/>
            <a:ext cx="3130060" cy="462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0554" y="1767255"/>
            <a:ext cx="3006968" cy="418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295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Изучение вопроса о грантовой деятельности совместно с округом Центральный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192" y="365126"/>
            <a:ext cx="7592158" cy="1325563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Проведение опроса общественности. Приняло участие свыше 1 тыс. человек в поддержку проекта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0814" t="27341" r="30201" b="5931"/>
          <a:stretch/>
        </p:blipFill>
        <p:spPr bwMode="auto">
          <a:xfrm>
            <a:off x="5167050" y="2725791"/>
            <a:ext cx="3838757" cy="3693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8918" t="8922" r="19740" b="7971"/>
          <a:stretch/>
        </p:blipFill>
        <p:spPr bwMode="auto">
          <a:xfrm>
            <a:off x="1617871" y="1651618"/>
            <a:ext cx="3294788" cy="2472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82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Предварительные собрания коллектива и родителей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146" name="AutoShape 2" descr="blob:https://web.whatsapp.com/f4c2f001-8c37-48b5-88b7-898db8aec70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Marfa\Desktop\2021-2022\ППМИ\фото\WhatsApp Image 2021-12-15 at 09.05.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288" y="3894993"/>
            <a:ext cx="2928243" cy="2117912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1605" y="3754315"/>
            <a:ext cx="4106095" cy="259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2276" y="1046285"/>
            <a:ext cx="4598378" cy="264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Marfa\Desktop\2021-2022\ППМИ\фото\WhatsApp Image 2021-12-15 at 09.05.5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7608" y="685800"/>
            <a:ext cx="3077307" cy="2411506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3507" y="3508130"/>
            <a:ext cx="5492533" cy="294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553" y="304800"/>
            <a:ext cx="4440845" cy="303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276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Проект для участия в конкурсе ППМИ «Спортивная площадка»   МОБУ СОШ №29</vt:lpstr>
      <vt:lpstr>Спортивная площадка по улице Петра-Алексеева во дворе домов 73/1 и 73/2 находится в заброшенном состоянии</vt:lpstr>
      <vt:lpstr>Металлическое ограждение повреждено по всему периметру</vt:lpstr>
      <vt:lpstr>Слайд 4</vt:lpstr>
      <vt:lpstr>Создание инициативной группы МОБУ СОШ №29 г. Якутска</vt:lpstr>
      <vt:lpstr>Изучение вопроса о грантовой деятельности совместно с округом Центральный</vt:lpstr>
      <vt:lpstr>Проведение опроса общественности. Приняло участие свыше 1 тыс. человек в поддержку проекта</vt:lpstr>
      <vt:lpstr>Предварительные собрания коллектива и родителей </vt:lpstr>
      <vt:lpstr>Слайд 9</vt:lpstr>
      <vt:lpstr>Этапы: </vt:lpstr>
      <vt:lpstr>Описание:</vt:lpstr>
      <vt:lpstr>Проект </vt:lpstr>
      <vt:lpstr>3D визуализация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Marfa Anatolievna</cp:lastModifiedBy>
  <cp:revision>29</cp:revision>
  <dcterms:created xsi:type="dcterms:W3CDTF">2018-09-04T12:10:47Z</dcterms:created>
  <dcterms:modified xsi:type="dcterms:W3CDTF">2021-12-15T06:09:12Z</dcterms:modified>
</cp:coreProperties>
</file>